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ortada">
            <a:extLst>
              <a:ext uri="{FF2B5EF4-FFF2-40B4-BE49-F238E27FC236}">
                <a16:creationId xmlns:a16="http://schemas.microsoft.com/office/drawing/2014/main" id="{CEEB8822-154D-4442-BCF8-7F8C03F74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Lámina 9">
            <a:extLst>
              <a:ext uri="{FF2B5EF4-FFF2-40B4-BE49-F238E27FC236}">
                <a16:creationId xmlns:a16="http://schemas.microsoft.com/office/drawing/2014/main" id="{3D20AD10-DEB4-4171-A01F-FA886F8B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Lámina 10">
            <a:extLst>
              <a:ext uri="{FF2B5EF4-FFF2-40B4-BE49-F238E27FC236}">
                <a16:creationId xmlns:a16="http://schemas.microsoft.com/office/drawing/2014/main" id="{8BF0241A-6A7F-4487-B221-060232B1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Lámina 11">
            <a:extLst>
              <a:ext uri="{FF2B5EF4-FFF2-40B4-BE49-F238E27FC236}">
                <a16:creationId xmlns:a16="http://schemas.microsoft.com/office/drawing/2014/main" id="{B7B33C74-F484-4C7D-A321-FDA3283A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Lámina 12">
            <a:extLst>
              <a:ext uri="{FF2B5EF4-FFF2-40B4-BE49-F238E27FC236}">
                <a16:creationId xmlns:a16="http://schemas.microsoft.com/office/drawing/2014/main" id="{72DB797F-E52A-415A-851C-C7039AFD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ámina 13">
            <a:extLst>
              <a:ext uri="{FF2B5EF4-FFF2-40B4-BE49-F238E27FC236}">
                <a16:creationId xmlns:a16="http://schemas.microsoft.com/office/drawing/2014/main" id="{AD1ED911-D995-4D93-8DD2-2EA52BDB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ámina 14">
            <a:extLst>
              <a:ext uri="{FF2B5EF4-FFF2-40B4-BE49-F238E27FC236}">
                <a16:creationId xmlns:a16="http://schemas.microsoft.com/office/drawing/2014/main" id="{4A39F0B3-541B-42A6-B2AA-CA5209F6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ámina 15">
            <a:extLst>
              <a:ext uri="{FF2B5EF4-FFF2-40B4-BE49-F238E27FC236}">
                <a16:creationId xmlns:a16="http://schemas.microsoft.com/office/drawing/2014/main" id="{A67B8DB5-B4C6-4D34-8907-905B37282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Lámina 16">
            <a:extLst>
              <a:ext uri="{FF2B5EF4-FFF2-40B4-BE49-F238E27FC236}">
                <a16:creationId xmlns:a16="http://schemas.microsoft.com/office/drawing/2014/main" id="{1ECA457F-16CB-479A-9CF5-8C511662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Lámina 17">
            <a:extLst>
              <a:ext uri="{FF2B5EF4-FFF2-40B4-BE49-F238E27FC236}">
                <a16:creationId xmlns:a16="http://schemas.microsoft.com/office/drawing/2014/main" id="{CFE9F35F-2217-4EDA-8DE7-B5B76139D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Lámina 18">
            <a:extLst>
              <a:ext uri="{FF2B5EF4-FFF2-40B4-BE49-F238E27FC236}">
                <a16:creationId xmlns:a16="http://schemas.microsoft.com/office/drawing/2014/main" id="{0D493AEE-AD22-4093-AF2B-83F726D5C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Lámina 1">
            <a:extLst>
              <a:ext uri="{FF2B5EF4-FFF2-40B4-BE49-F238E27FC236}">
                <a16:creationId xmlns:a16="http://schemas.microsoft.com/office/drawing/2014/main" id="{242B80DE-BC4B-499F-87E3-39512803B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Fin">
            <a:extLst>
              <a:ext uri="{FF2B5EF4-FFF2-40B4-BE49-F238E27FC236}">
                <a16:creationId xmlns:a16="http://schemas.microsoft.com/office/drawing/2014/main" id="{C28F7627-3DB6-4D61-BB15-6DF745F5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Lámina 2">
            <a:extLst>
              <a:ext uri="{FF2B5EF4-FFF2-40B4-BE49-F238E27FC236}">
                <a16:creationId xmlns:a16="http://schemas.microsoft.com/office/drawing/2014/main" id="{EC7D7E6B-1101-4272-892F-0E9BCFA6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Lámina 3">
            <a:extLst>
              <a:ext uri="{FF2B5EF4-FFF2-40B4-BE49-F238E27FC236}">
                <a16:creationId xmlns:a16="http://schemas.microsoft.com/office/drawing/2014/main" id="{FF76447D-E5F4-4372-8A2D-CD2A31B0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Lámina 4">
            <a:extLst>
              <a:ext uri="{FF2B5EF4-FFF2-40B4-BE49-F238E27FC236}">
                <a16:creationId xmlns:a16="http://schemas.microsoft.com/office/drawing/2014/main" id="{9B6A204F-7373-4078-BDCD-087ED85F8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Lámina 5">
            <a:extLst>
              <a:ext uri="{FF2B5EF4-FFF2-40B4-BE49-F238E27FC236}">
                <a16:creationId xmlns:a16="http://schemas.microsoft.com/office/drawing/2014/main" id="{401D0CA5-3C9F-4A9B-B321-E8139A935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Lámina 6">
            <a:extLst>
              <a:ext uri="{FF2B5EF4-FFF2-40B4-BE49-F238E27FC236}">
                <a16:creationId xmlns:a16="http://schemas.microsoft.com/office/drawing/2014/main" id="{FB6D5F37-69D1-49A4-99AD-E728B04F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Lámina 7">
            <a:extLst>
              <a:ext uri="{FF2B5EF4-FFF2-40B4-BE49-F238E27FC236}">
                <a16:creationId xmlns:a16="http://schemas.microsoft.com/office/drawing/2014/main" id="{72F7AF74-2DDC-4283-95BA-D267E47D1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Lámina 8">
            <a:extLst>
              <a:ext uri="{FF2B5EF4-FFF2-40B4-BE49-F238E27FC236}">
                <a16:creationId xmlns:a16="http://schemas.microsoft.com/office/drawing/2014/main" id="{14D980B4-28E7-4D66-87C1-AF9D6A1B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Chinoni Donoso</dc:creator>
  <cp:lastModifiedBy>Cristian Chinoni Donoso</cp:lastModifiedBy>
  <cp:revision>1</cp:revision>
  <dcterms:created xsi:type="dcterms:W3CDTF">2024-10-02T14:29:02Z</dcterms:created>
  <dcterms:modified xsi:type="dcterms:W3CDTF">2024-10-02T14:34:02Z</dcterms:modified>
</cp:coreProperties>
</file>