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2" r:id="rId2"/>
    <p:sldId id="325" r:id="rId3"/>
    <p:sldId id="331" r:id="rId4"/>
    <p:sldId id="333" r:id="rId5"/>
    <p:sldId id="303" r:id="rId6"/>
    <p:sldId id="315" r:id="rId7"/>
    <p:sldId id="316" r:id="rId8"/>
  </p:sldIdLst>
  <p:sldSz cx="9144000" cy="6858000" type="screen4x3"/>
  <p:notesSz cx="6858000" cy="9144000"/>
  <p:defaultTextStyle>
    <a:defPPr>
      <a:defRPr lang="es-B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 autoAdjust="0"/>
  </p:normalViewPr>
  <p:slideViewPr>
    <p:cSldViewPr>
      <p:cViewPr varScale="1">
        <p:scale>
          <a:sx n="78" d="100"/>
          <a:sy n="78" d="100"/>
        </p:scale>
        <p:origin x="136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-810" y="317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57A7EE-D73A-4353-AB08-A48D17B640ED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s-BO"/>
        </a:p>
      </dgm:t>
    </dgm:pt>
    <dgm:pt modelId="{77E9FD35-6C46-4158-87B9-F2DD31124023}">
      <dgm:prSet phldrT="[Texto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BO" sz="3600" dirty="0" smtClean="0">
              <a:latin typeface="Arial Rounded MT Bold" pitchFamily="34" charset="0"/>
            </a:rPr>
            <a:t>SEA</a:t>
          </a:r>
          <a:endParaRPr lang="es-BO" sz="3600" dirty="0">
            <a:latin typeface="Arial Rounded MT Bold" pitchFamily="34" charset="0"/>
          </a:endParaRPr>
        </a:p>
      </dgm:t>
    </dgm:pt>
    <dgm:pt modelId="{3C144B5B-D53F-4E70-978A-A22186FC645E}" type="parTrans" cxnId="{065F7344-E5B1-4671-AA26-57D4B451AAFC}">
      <dgm:prSet/>
      <dgm:spPr/>
      <dgm:t>
        <a:bodyPr/>
        <a:lstStyle/>
        <a:p>
          <a:endParaRPr lang="es-BO" sz="2000">
            <a:latin typeface="Arial Rounded MT Bold" pitchFamily="34" charset="0"/>
          </a:endParaRPr>
        </a:p>
      </dgm:t>
    </dgm:pt>
    <dgm:pt modelId="{304F33CD-A88E-465B-9C46-B64A02A87FB8}" type="sibTrans" cxnId="{065F7344-E5B1-4671-AA26-57D4B451AAFC}">
      <dgm:prSet/>
      <dgm:spPr/>
      <dgm:t>
        <a:bodyPr/>
        <a:lstStyle/>
        <a:p>
          <a:endParaRPr lang="es-BO" sz="2000">
            <a:latin typeface="Arial Rounded MT Bold" pitchFamily="34" charset="0"/>
          </a:endParaRPr>
        </a:p>
      </dgm:t>
    </dgm:pt>
    <dgm:pt modelId="{2B84D61A-41DF-4FB3-A997-76B30DB6E873}">
      <dgm:prSet phldrT="[Texto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BO" sz="1400" dirty="0" smtClean="0">
              <a:latin typeface="Arial Rounded MT Bold" pitchFamily="34" charset="0"/>
            </a:rPr>
            <a:t>Ámbito Competencial</a:t>
          </a:r>
          <a:endParaRPr lang="es-BO" sz="1400" dirty="0">
            <a:latin typeface="Arial Rounded MT Bold" pitchFamily="34" charset="0"/>
          </a:endParaRPr>
        </a:p>
      </dgm:t>
    </dgm:pt>
    <dgm:pt modelId="{A003CF35-5BE7-4347-9E1E-CAA6A8A195B6}" type="parTrans" cxnId="{EED6D7E3-F398-4755-8769-E275CC258AC4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BO" sz="600" dirty="0">
            <a:latin typeface="Arial Rounded MT Bold" pitchFamily="34" charset="0"/>
          </a:endParaRPr>
        </a:p>
      </dgm:t>
    </dgm:pt>
    <dgm:pt modelId="{BD6BC512-B66B-420D-AD4A-E7DBCD055CC7}" type="sibTrans" cxnId="{EED6D7E3-F398-4755-8769-E275CC258AC4}">
      <dgm:prSet/>
      <dgm:spPr/>
      <dgm:t>
        <a:bodyPr/>
        <a:lstStyle/>
        <a:p>
          <a:endParaRPr lang="es-BO" sz="2000">
            <a:latin typeface="Arial Rounded MT Bold" pitchFamily="34" charset="0"/>
          </a:endParaRPr>
        </a:p>
      </dgm:t>
    </dgm:pt>
    <dgm:pt modelId="{8EFACA6D-6500-4173-96CD-40E80BD631F1}">
      <dgm:prSet phldrT="[Texto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BO" sz="1400" dirty="0" smtClean="0">
              <a:latin typeface="Arial Rounded MT Bold" pitchFamily="34" charset="0"/>
            </a:rPr>
            <a:t>Ámbito Económico Financiero</a:t>
          </a:r>
          <a:endParaRPr lang="es-BO" sz="1400" dirty="0">
            <a:latin typeface="Arial Rounded MT Bold" pitchFamily="34" charset="0"/>
          </a:endParaRPr>
        </a:p>
      </dgm:t>
    </dgm:pt>
    <dgm:pt modelId="{E44D56AF-69D6-49D7-BD14-737ADA1221BB}" type="parTrans" cxnId="{B1F1CE22-E70E-4A11-9CCB-8F39B3B8AEC7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BO" sz="600" dirty="0">
            <a:latin typeface="Arial Rounded MT Bold" pitchFamily="34" charset="0"/>
          </a:endParaRPr>
        </a:p>
      </dgm:t>
    </dgm:pt>
    <dgm:pt modelId="{5D89D6EE-7C7C-4CD8-8A4F-EE6A8449E655}" type="sibTrans" cxnId="{B1F1CE22-E70E-4A11-9CCB-8F39B3B8AEC7}">
      <dgm:prSet/>
      <dgm:spPr/>
      <dgm:t>
        <a:bodyPr/>
        <a:lstStyle/>
        <a:p>
          <a:endParaRPr lang="es-BO" sz="2000">
            <a:latin typeface="Arial Rounded MT Bold" pitchFamily="34" charset="0"/>
          </a:endParaRPr>
        </a:p>
      </dgm:t>
    </dgm:pt>
    <dgm:pt modelId="{780A7E29-83C3-4D89-9C5A-90726DEDC420}">
      <dgm:prSet phldrT="[Texto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BO" sz="1400" dirty="0" smtClean="0">
              <a:solidFill>
                <a:schemeClr val="tx1"/>
              </a:solidFill>
              <a:latin typeface="Arial Rounded MT Bold" pitchFamily="34" charset="0"/>
            </a:rPr>
            <a:t>Ámbito de la Información </a:t>
          </a:r>
          <a:endParaRPr lang="es-BO" sz="1400" dirty="0">
            <a:solidFill>
              <a:schemeClr val="tx1"/>
            </a:solidFill>
            <a:latin typeface="Arial Rounded MT Bold" pitchFamily="34" charset="0"/>
          </a:endParaRPr>
        </a:p>
      </dgm:t>
    </dgm:pt>
    <dgm:pt modelId="{82A2705C-46CF-4860-BA55-65D07E53DB9B}" type="parTrans" cxnId="{8162AA78-04D9-45CF-9FD3-6DB3090C3377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BO" sz="600" dirty="0">
            <a:latin typeface="Arial Rounded MT Bold" pitchFamily="34" charset="0"/>
          </a:endParaRPr>
        </a:p>
      </dgm:t>
    </dgm:pt>
    <dgm:pt modelId="{5B5EB2F0-FE62-48B3-98E1-90B85ABE3390}" type="sibTrans" cxnId="{8162AA78-04D9-45CF-9FD3-6DB3090C3377}">
      <dgm:prSet/>
      <dgm:spPr/>
      <dgm:t>
        <a:bodyPr/>
        <a:lstStyle/>
        <a:p>
          <a:endParaRPr lang="es-BO" sz="2000">
            <a:latin typeface="Arial Rounded MT Bold" pitchFamily="34" charset="0"/>
          </a:endParaRPr>
        </a:p>
      </dgm:t>
    </dgm:pt>
    <dgm:pt modelId="{35F5D285-D718-4633-B27B-E2455F57D8CC}">
      <dgm:prSet phldrT="[Texto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BO" sz="1400" dirty="0" smtClean="0">
              <a:latin typeface="Arial Rounded MT Bold" pitchFamily="34" charset="0"/>
            </a:rPr>
            <a:t>Ámbito Normativo</a:t>
          </a:r>
          <a:endParaRPr lang="es-BO" sz="1400" dirty="0">
            <a:latin typeface="Arial Rounded MT Bold" pitchFamily="34" charset="0"/>
          </a:endParaRPr>
        </a:p>
      </dgm:t>
    </dgm:pt>
    <dgm:pt modelId="{1A01B661-4E1A-49CC-94A4-18A5944274A3}" type="parTrans" cxnId="{4A946FC1-31CA-4A02-8BE6-437F501AC9C2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BO" sz="600" dirty="0">
            <a:latin typeface="Arial Rounded MT Bold" pitchFamily="34" charset="0"/>
          </a:endParaRPr>
        </a:p>
      </dgm:t>
    </dgm:pt>
    <dgm:pt modelId="{0B513A4F-E5C4-4C74-BB87-EC7704F5A7C5}" type="sibTrans" cxnId="{4A946FC1-31CA-4A02-8BE6-437F501AC9C2}">
      <dgm:prSet/>
      <dgm:spPr/>
      <dgm:t>
        <a:bodyPr/>
        <a:lstStyle/>
        <a:p>
          <a:endParaRPr lang="es-BO" sz="2000">
            <a:latin typeface="Arial Rounded MT Bold" pitchFamily="34" charset="0"/>
          </a:endParaRPr>
        </a:p>
      </dgm:t>
    </dgm:pt>
    <dgm:pt modelId="{70AF9866-2CE8-4585-9F6B-B093022BA915}" type="pres">
      <dgm:prSet presAssocID="{C757A7EE-D73A-4353-AB08-A48D17B640E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BO"/>
        </a:p>
      </dgm:t>
    </dgm:pt>
    <dgm:pt modelId="{FA5D51E8-B1AA-4193-A191-5172A4892DE4}" type="pres">
      <dgm:prSet presAssocID="{77E9FD35-6C46-4158-87B9-F2DD31124023}" presName="centerShape" presStyleLbl="node0" presStyleIdx="0" presStyleCnt="1" custScaleX="128341" custScaleY="126604"/>
      <dgm:spPr>
        <a:prstGeom prst="quadArrow">
          <a:avLst/>
        </a:prstGeom>
      </dgm:spPr>
      <dgm:t>
        <a:bodyPr/>
        <a:lstStyle/>
        <a:p>
          <a:endParaRPr lang="es-BO"/>
        </a:p>
      </dgm:t>
    </dgm:pt>
    <dgm:pt modelId="{5A63F118-584E-4632-9D3B-81A85AA3C1BB}" type="pres">
      <dgm:prSet presAssocID="{A003CF35-5BE7-4347-9E1E-CAA6A8A195B6}" presName="Name9" presStyleLbl="parChTrans1D2" presStyleIdx="0" presStyleCnt="4"/>
      <dgm:spPr/>
      <dgm:t>
        <a:bodyPr/>
        <a:lstStyle/>
        <a:p>
          <a:endParaRPr lang="es-BO"/>
        </a:p>
      </dgm:t>
    </dgm:pt>
    <dgm:pt modelId="{E7070E33-ED7C-4F93-90D9-7D20F2A67D37}" type="pres">
      <dgm:prSet presAssocID="{A003CF35-5BE7-4347-9E1E-CAA6A8A195B6}" presName="connTx" presStyleLbl="parChTrans1D2" presStyleIdx="0" presStyleCnt="4"/>
      <dgm:spPr/>
      <dgm:t>
        <a:bodyPr/>
        <a:lstStyle/>
        <a:p>
          <a:endParaRPr lang="es-BO"/>
        </a:p>
      </dgm:t>
    </dgm:pt>
    <dgm:pt modelId="{40310351-40EA-4EE9-84EE-936205D1085A}" type="pres">
      <dgm:prSet presAssocID="{2B84D61A-41DF-4FB3-A997-76B30DB6E873}" presName="node" presStyleLbl="node1" presStyleIdx="0" presStyleCnt="4" custScaleX="131541" custScaleY="112090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229BC73E-381C-4EF6-95BC-38AAFCD2806A}" type="pres">
      <dgm:prSet presAssocID="{E44D56AF-69D6-49D7-BD14-737ADA1221BB}" presName="Name9" presStyleLbl="parChTrans1D2" presStyleIdx="1" presStyleCnt="4"/>
      <dgm:spPr/>
      <dgm:t>
        <a:bodyPr/>
        <a:lstStyle/>
        <a:p>
          <a:endParaRPr lang="es-BO"/>
        </a:p>
      </dgm:t>
    </dgm:pt>
    <dgm:pt modelId="{0760BCAB-C761-4D85-B547-1BCC66353108}" type="pres">
      <dgm:prSet presAssocID="{E44D56AF-69D6-49D7-BD14-737ADA1221BB}" presName="connTx" presStyleLbl="parChTrans1D2" presStyleIdx="1" presStyleCnt="4"/>
      <dgm:spPr/>
      <dgm:t>
        <a:bodyPr/>
        <a:lstStyle/>
        <a:p>
          <a:endParaRPr lang="es-BO"/>
        </a:p>
      </dgm:t>
    </dgm:pt>
    <dgm:pt modelId="{92716739-3E3D-4313-854E-FA18ED1DF19D}" type="pres">
      <dgm:prSet presAssocID="{8EFACA6D-6500-4173-96CD-40E80BD631F1}" presName="node" presStyleLbl="node1" presStyleIdx="1" presStyleCnt="4" custScaleX="113773" custScaleY="104636" custRadScaleRad="136905" custRadScaleInc="-2800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B9263B58-96DF-4EDB-8F9E-30ED5EDB36B8}" type="pres">
      <dgm:prSet presAssocID="{82A2705C-46CF-4860-BA55-65D07E53DB9B}" presName="Name9" presStyleLbl="parChTrans1D2" presStyleIdx="2" presStyleCnt="4"/>
      <dgm:spPr/>
      <dgm:t>
        <a:bodyPr/>
        <a:lstStyle/>
        <a:p>
          <a:endParaRPr lang="es-BO"/>
        </a:p>
      </dgm:t>
    </dgm:pt>
    <dgm:pt modelId="{A2E1780E-E8C3-4AE9-919B-99A359F3D767}" type="pres">
      <dgm:prSet presAssocID="{82A2705C-46CF-4860-BA55-65D07E53DB9B}" presName="connTx" presStyleLbl="parChTrans1D2" presStyleIdx="2" presStyleCnt="4"/>
      <dgm:spPr/>
      <dgm:t>
        <a:bodyPr/>
        <a:lstStyle/>
        <a:p>
          <a:endParaRPr lang="es-BO"/>
        </a:p>
      </dgm:t>
    </dgm:pt>
    <dgm:pt modelId="{48F05313-580F-4217-9E7A-D25AF7939566}" type="pres">
      <dgm:prSet presAssocID="{780A7E29-83C3-4D89-9C5A-90726DEDC420}" presName="node" presStyleLbl="node1" presStyleIdx="2" presStyleCnt="4" custScaleX="116528" custScaleY="108676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D3A78B16-4CA8-44F1-9047-AE452D16B29F}" type="pres">
      <dgm:prSet presAssocID="{1A01B661-4E1A-49CC-94A4-18A5944274A3}" presName="Name9" presStyleLbl="parChTrans1D2" presStyleIdx="3" presStyleCnt="4"/>
      <dgm:spPr/>
      <dgm:t>
        <a:bodyPr/>
        <a:lstStyle/>
        <a:p>
          <a:endParaRPr lang="es-BO"/>
        </a:p>
      </dgm:t>
    </dgm:pt>
    <dgm:pt modelId="{8B515EB6-8DCE-4032-A71D-E5F6EF069035}" type="pres">
      <dgm:prSet presAssocID="{1A01B661-4E1A-49CC-94A4-18A5944274A3}" presName="connTx" presStyleLbl="parChTrans1D2" presStyleIdx="3" presStyleCnt="4"/>
      <dgm:spPr/>
      <dgm:t>
        <a:bodyPr/>
        <a:lstStyle/>
        <a:p>
          <a:endParaRPr lang="es-BO"/>
        </a:p>
      </dgm:t>
    </dgm:pt>
    <dgm:pt modelId="{BDD9809B-11F1-4274-AF12-E8B498CD2FBD}" type="pres">
      <dgm:prSet presAssocID="{35F5D285-D718-4633-B27B-E2455F57D8CC}" presName="node" presStyleLbl="node1" presStyleIdx="3" presStyleCnt="4" custScaleX="111874" custScaleY="104636" custRadScaleRad="127842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</dgm:ptLst>
  <dgm:cxnLst>
    <dgm:cxn modelId="{79748768-6622-4BA3-890C-ED5BF4CA4CEC}" type="presOf" srcId="{8EFACA6D-6500-4173-96CD-40E80BD631F1}" destId="{92716739-3E3D-4313-854E-FA18ED1DF19D}" srcOrd="0" destOrd="0" presId="urn:microsoft.com/office/officeart/2005/8/layout/radial1"/>
    <dgm:cxn modelId="{AEA59C90-6841-4139-AB27-4E02E3A86D2E}" type="presOf" srcId="{E44D56AF-69D6-49D7-BD14-737ADA1221BB}" destId="{0760BCAB-C761-4D85-B547-1BCC66353108}" srcOrd="1" destOrd="0" presId="urn:microsoft.com/office/officeart/2005/8/layout/radial1"/>
    <dgm:cxn modelId="{5DC177F0-2961-42A3-BF5C-1781A78123CD}" type="presOf" srcId="{35F5D285-D718-4633-B27B-E2455F57D8CC}" destId="{BDD9809B-11F1-4274-AF12-E8B498CD2FBD}" srcOrd="0" destOrd="0" presId="urn:microsoft.com/office/officeart/2005/8/layout/radial1"/>
    <dgm:cxn modelId="{4A946FC1-31CA-4A02-8BE6-437F501AC9C2}" srcId="{77E9FD35-6C46-4158-87B9-F2DD31124023}" destId="{35F5D285-D718-4633-B27B-E2455F57D8CC}" srcOrd="3" destOrd="0" parTransId="{1A01B661-4E1A-49CC-94A4-18A5944274A3}" sibTransId="{0B513A4F-E5C4-4C74-BB87-EC7704F5A7C5}"/>
    <dgm:cxn modelId="{78A129C1-BA0E-47C2-8546-DF885367F2AF}" type="presOf" srcId="{2B84D61A-41DF-4FB3-A997-76B30DB6E873}" destId="{40310351-40EA-4EE9-84EE-936205D1085A}" srcOrd="0" destOrd="0" presId="urn:microsoft.com/office/officeart/2005/8/layout/radial1"/>
    <dgm:cxn modelId="{A54FB2DE-A00C-4664-AB85-EFF021468B87}" type="presOf" srcId="{780A7E29-83C3-4D89-9C5A-90726DEDC420}" destId="{48F05313-580F-4217-9E7A-D25AF7939566}" srcOrd="0" destOrd="0" presId="urn:microsoft.com/office/officeart/2005/8/layout/radial1"/>
    <dgm:cxn modelId="{1702F0AD-B55C-45E0-9A6C-871957E05768}" type="presOf" srcId="{82A2705C-46CF-4860-BA55-65D07E53DB9B}" destId="{A2E1780E-E8C3-4AE9-919B-99A359F3D767}" srcOrd="1" destOrd="0" presId="urn:microsoft.com/office/officeart/2005/8/layout/radial1"/>
    <dgm:cxn modelId="{EED6D7E3-F398-4755-8769-E275CC258AC4}" srcId="{77E9FD35-6C46-4158-87B9-F2DD31124023}" destId="{2B84D61A-41DF-4FB3-A997-76B30DB6E873}" srcOrd="0" destOrd="0" parTransId="{A003CF35-5BE7-4347-9E1E-CAA6A8A195B6}" sibTransId="{BD6BC512-B66B-420D-AD4A-E7DBCD055CC7}"/>
    <dgm:cxn modelId="{1364AF18-A64F-474E-8532-A4765A063900}" type="presOf" srcId="{C757A7EE-D73A-4353-AB08-A48D17B640ED}" destId="{70AF9866-2CE8-4585-9F6B-B093022BA915}" srcOrd="0" destOrd="0" presId="urn:microsoft.com/office/officeart/2005/8/layout/radial1"/>
    <dgm:cxn modelId="{B1F1CE22-E70E-4A11-9CCB-8F39B3B8AEC7}" srcId="{77E9FD35-6C46-4158-87B9-F2DD31124023}" destId="{8EFACA6D-6500-4173-96CD-40E80BD631F1}" srcOrd="1" destOrd="0" parTransId="{E44D56AF-69D6-49D7-BD14-737ADA1221BB}" sibTransId="{5D89D6EE-7C7C-4CD8-8A4F-EE6A8449E655}"/>
    <dgm:cxn modelId="{065F7344-E5B1-4671-AA26-57D4B451AAFC}" srcId="{C757A7EE-D73A-4353-AB08-A48D17B640ED}" destId="{77E9FD35-6C46-4158-87B9-F2DD31124023}" srcOrd="0" destOrd="0" parTransId="{3C144B5B-D53F-4E70-978A-A22186FC645E}" sibTransId="{304F33CD-A88E-465B-9C46-B64A02A87FB8}"/>
    <dgm:cxn modelId="{9434E091-CEAE-4D75-8C4B-030423734A1E}" type="presOf" srcId="{1A01B661-4E1A-49CC-94A4-18A5944274A3}" destId="{D3A78B16-4CA8-44F1-9047-AE452D16B29F}" srcOrd="0" destOrd="0" presId="urn:microsoft.com/office/officeart/2005/8/layout/radial1"/>
    <dgm:cxn modelId="{F2579F3E-92C3-4BC4-8A2F-36CD9D956266}" type="presOf" srcId="{82A2705C-46CF-4860-BA55-65D07E53DB9B}" destId="{B9263B58-96DF-4EDB-8F9E-30ED5EDB36B8}" srcOrd="0" destOrd="0" presId="urn:microsoft.com/office/officeart/2005/8/layout/radial1"/>
    <dgm:cxn modelId="{B7C9C531-8C7D-46AE-8C4F-1FBBD9230671}" type="presOf" srcId="{1A01B661-4E1A-49CC-94A4-18A5944274A3}" destId="{8B515EB6-8DCE-4032-A71D-E5F6EF069035}" srcOrd="1" destOrd="0" presId="urn:microsoft.com/office/officeart/2005/8/layout/radial1"/>
    <dgm:cxn modelId="{C0A8259E-FBBE-4BA9-ACCE-606488DE0FF1}" type="presOf" srcId="{A003CF35-5BE7-4347-9E1E-CAA6A8A195B6}" destId="{E7070E33-ED7C-4F93-90D9-7D20F2A67D37}" srcOrd="1" destOrd="0" presId="urn:microsoft.com/office/officeart/2005/8/layout/radial1"/>
    <dgm:cxn modelId="{2D89873D-4208-42E3-812C-B058C85AF602}" type="presOf" srcId="{77E9FD35-6C46-4158-87B9-F2DD31124023}" destId="{FA5D51E8-B1AA-4193-A191-5172A4892DE4}" srcOrd="0" destOrd="0" presId="urn:microsoft.com/office/officeart/2005/8/layout/radial1"/>
    <dgm:cxn modelId="{ED4F2045-C53A-4476-8CC2-717165B20359}" type="presOf" srcId="{E44D56AF-69D6-49D7-BD14-737ADA1221BB}" destId="{229BC73E-381C-4EF6-95BC-38AAFCD2806A}" srcOrd="0" destOrd="0" presId="urn:microsoft.com/office/officeart/2005/8/layout/radial1"/>
    <dgm:cxn modelId="{2EEA140C-1F59-41D5-8EE8-CFC0FA6621DB}" type="presOf" srcId="{A003CF35-5BE7-4347-9E1E-CAA6A8A195B6}" destId="{5A63F118-584E-4632-9D3B-81A85AA3C1BB}" srcOrd="0" destOrd="0" presId="urn:microsoft.com/office/officeart/2005/8/layout/radial1"/>
    <dgm:cxn modelId="{8162AA78-04D9-45CF-9FD3-6DB3090C3377}" srcId="{77E9FD35-6C46-4158-87B9-F2DD31124023}" destId="{780A7E29-83C3-4D89-9C5A-90726DEDC420}" srcOrd="2" destOrd="0" parTransId="{82A2705C-46CF-4860-BA55-65D07E53DB9B}" sibTransId="{5B5EB2F0-FE62-48B3-98E1-90B85ABE3390}"/>
    <dgm:cxn modelId="{95A08A7F-56F2-48EE-8798-2ECB06CACFF4}" type="presParOf" srcId="{70AF9866-2CE8-4585-9F6B-B093022BA915}" destId="{FA5D51E8-B1AA-4193-A191-5172A4892DE4}" srcOrd="0" destOrd="0" presId="urn:microsoft.com/office/officeart/2005/8/layout/radial1"/>
    <dgm:cxn modelId="{C3673995-84DA-4BB5-B60F-19C709E9B1A3}" type="presParOf" srcId="{70AF9866-2CE8-4585-9F6B-B093022BA915}" destId="{5A63F118-584E-4632-9D3B-81A85AA3C1BB}" srcOrd="1" destOrd="0" presId="urn:microsoft.com/office/officeart/2005/8/layout/radial1"/>
    <dgm:cxn modelId="{127F9B2E-5311-4F2C-B459-CEFD64B05DCD}" type="presParOf" srcId="{5A63F118-584E-4632-9D3B-81A85AA3C1BB}" destId="{E7070E33-ED7C-4F93-90D9-7D20F2A67D37}" srcOrd="0" destOrd="0" presId="urn:microsoft.com/office/officeart/2005/8/layout/radial1"/>
    <dgm:cxn modelId="{DAA88646-812B-4AB4-8B66-5CCA9DE980D6}" type="presParOf" srcId="{70AF9866-2CE8-4585-9F6B-B093022BA915}" destId="{40310351-40EA-4EE9-84EE-936205D1085A}" srcOrd="2" destOrd="0" presId="urn:microsoft.com/office/officeart/2005/8/layout/radial1"/>
    <dgm:cxn modelId="{C39E5928-8A3E-4872-8A3F-563909D35D95}" type="presParOf" srcId="{70AF9866-2CE8-4585-9F6B-B093022BA915}" destId="{229BC73E-381C-4EF6-95BC-38AAFCD2806A}" srcOrd="3" destOrd="0" presId="urn:microsoft.com/office/officeart/2005/8/layout/radial1"/>
    <dgm:cxn modelId="{88F7FA89-8C20-4CBB-86E8-685BC988B9F7}" type="presParOf" srcId="{229BC73E-381C-4EF6-95BC-38AAFCD2806A}" destId="{0760BCAB-C761-4D85-B547-1BCC66353108}" srcOrd="0" destOrd="0" presId="urn:microsoft.com/office/officeart/2005/8/layout/radial1"/>
    <dgm:cxn modelId="{A845996B-4D74-4CEC-8461-7D1D2A5D6D16}" type="presParOf" srcId="{70AF9866-2CE8-4585-9F6B-B093022BA915}" destId="{92716739-3E3D-4313-854E-FA18ED1DF19D}" srcOrd="4" destOrd="0" presId="urn:microsoft.com/office/officeart/2005/8/layout/radial1"/>
    <dgm:cxn modelId="{95AA1826-E12D-4F96-8ACD-B7ED216BF701}" type="presParOf" srcId="{70AF9866-2CE8-4585-9F6B-B093022BA915}" destId="{B9263B58-96DF-4EDB-8F9E-30ED5EDB36B8}" srcOrd="5" destOrd="0" presId="urn:microsoft.com/office/officeart/2005/8/layout/radial1"/>
    <dgm:cxn modelId="{F7B74F64-9D80-48B8-ABF6-74408B70B049}" type="presParOf" srcId="{B9263B58-96DF-4EDB-8F9E-30ED5EDB36B8}" destId="{A2E1780E-E8C3-4AE9-919B-99A359F3D767}" srcOrd="0" destOrd="0" presId="urn:microsoft.com/office/officeart/2005/8/layout/radial1"/>
    <dgm:cxn modelId="{4C04C629-F234-42B2-B18C-8C5F18BA817C}" type="presParOf" srcId="{70AF9866-2CE8-4585-9F6B-B093022BA915}" destId="{48F05313-580F-4217-9E7A-D25AF7939566}" srcOrd="6" destOrd="0" presId="urn:microsoft.com/office/officeart/2005/8/layout/radial1"/>
    <dgm:cxn modelId="{80031AA0-36F4-4AB0-B972-4534B28F27EA}" type="presParOf" srcId="{70AF9866-2CE8-4585-9F6B-B093022BA915}" destId="{D3A78B16-4CA8-44F1-9047-AE452D16B29F}" srcOrd="7" destOrd="0" presId="urn:microsoft.com/office/officeart/2005/8/layout/radial1"/>
    <dgm:cxn modelId="{738FE40F-BEDF-446C-86BD-DA5B6D9ACC28}" type="presParOf" srcId="{D3A78B16-4CA8-44F1-9047-AE452D16B29F}" destId="{8B515EB6-8DCE-4032-A71D-E5F6EF069035}" srcOrd="0" destOrd="0" presId="urn:microsoft.com/office/officeart/2005/8/layout/radial1"/>
    <dgm:cxn modelId="{83ED2BF8-566A-44FC-B5A0-7D443C1CC1A2}" type="presParOf" srcId="{70AF9866-2CE8-4585-9F6B-B093022BA915}" destId="{BDD9809B-11F1-4274-AF12-E8B498CD2FB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D4BCD4-05A4-43CD-B618-700D5B99BF48}" type="doc">
      <dgm:prSet loTypeId="urn:microsoft.com/office/officeart/2005/8/layout/l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BO"/>
        </a:p>
      </dgm:t>
    </dgm:pt>
    <dgm:pt modelId="{E8A95F49-B65E-4ED7-835E-3EA96B32317D}">
      <dgm:prSet phldrT="[Texto]" custT="1"/>
      <dgm:spPr/>
      <dgm:t>
        <a:bodyPr/>
        <a:lstStyle/>
        <a:p>
          <a:r>
            <a:rPr lang="es-BO" sz="1200" b="1" dirty="0" smtClean="0">
              <a:solidFill>
                <a:schemeClr val="tx1"/>
              </a:solidFill>
              <a:latin typeface="Arial Black" pitchFamily="34" charset="0"/>
            </a:rPr>
            <a:t>ANÁLISIS COMPETENCIAL</a:t>
          </a:r>
          <a:r>
            <a:rPr lang="es-BO" sz="1200" dirty="0" smtClean="0">
              <a:solidFill>
                <a:schemeClr val="tx1"/>
              </a:solidFill>
              <a:latin typeface="Arial Black" pitchFamily="34" charset="0"/>
            </a:rPr>
            <a:t>	</a:t>
          </a:r>
          <a:endParaRPr lang="es-BO" sz="1200" dirty="0">
            <a:solidFill>
              <a:schemeClr val="tx1"/>
            </a:solidFill>
            <a:latin typeface="Arial Black" pitchFamily="34" charset="0"/>
          </a:endParaRPr>
        </a:p>
      </dgm:t>
    </dgm:pt>
    <dgm:pt modelId="{D0CDF375-A65F-4A61-841F-412150B2F50C}" type="parTrans" cxnId="{9CF482A1-0DC8-4443-8733-F10DBF9342E5}">
      <dgm:prSet/>
      <dgm:spPr/>
      <dgm:t>
        <a:bodyPr/>
        <a:lstStyle/>
        <a:p>
          <a:endParaRPr lang="es-BO" sz="1200">
            <a:solidFill>
              <a:schemeClr val="tx1"/>
            </a:solidFill>
            <a:latin typeface="Arial Black" pitchFamily="34" charset="0"/>
          </a:endParaRPr>
        </a:p>
      </dgm:t>
    </dgm:pt>
    <dgm:pt modelId="{307AC640-5A87-466C-BC5D-EE52DDB569F1}" type="sibTrans" cxnId="{9CF482A1-0DC8-4443-8733-F10DBF9342E5}">
      <dgm:prSet/>
      <dgm:spPr/>
      <dgm:t>
        <a:bodyPr/>
        <a:lstStyle/>
        <a:p>
          <a:endParaRPr lang="es-BO" sz="1200">
            <a:solidFill>
              <a:schemeClr val="tx1"/>
            </a:solidFill>
            <a:latin typeface="Arial Black" pitchFamily="34" charset="0"/>
          </a:endParaRPr>
        </a:p>
      </dgm:t>
    </dgm:pt>
    <dgm:pt modelId="{7440D34A-1348-48EB-A752-2FE159D9DA7A}">
      <dgm:prSet phldrT="[Texto]" custT="1"/>
      <dgm:spPr/>
      <dgm:t>
        <a:bodyPr/>
        <a:lstStyle/>
        <a:p>
          <a:r>
            <a:rPr lang="es-BO" sz="1200" dirty="0" smtClean="0">
              <a:latin typeface="Arial Rounded MT Bold" pitchFamily="34" charset="0"/>
            </a:rPr>
            <a:t>Alcances de las competencias</a:t>
          </a:r>
          <a:endParaRPr lang="es-BO" sz="1200" dirty="0">
            <a:latin typeface="Arial Rounded MT Bold" pitchFamily="34" charset="0"/>
          </a:endParaRPr>
        </a:p>
      </dgm:t>
    </dgm:pt>
    <dgm:pt modelId="{40F2C979-286A-42C8-A75E-F6FFF5B31E1D}" type="parTrans" cxnId="{11C00EEC-F1D3-4302-A107-9D995E94A9D3}">
      <dgm:prSet/>
      <dgm:spPr/>
      <dgm:t>
        <a:bodyPr/>
        <a:lstStyle/>
        <a:p>
          <a:endParaRPr lang="es-BO" sz="1200">
            <a:solidFill>
              <a:schemeClr val="tx1"/>
            </a:solidFill>
            <a:latin typeface="Arial Black" pitchFamily="34" charset="0"/>
          </a:endParaRPr>
        </a:p>
      </dgm:t>
    </dgm:pt>
    <dgm:pt modelId="{F52CE004-48FF-44FD-9D8C-01E6272C1C6E}" type="sibTrans" cxnId="{11C00EEC-F1D3-4302-A107-9D995E94A9D3}">
      <dgm:prSet/>
      <dgm:spPr/>
      <dgm:t>
        <a:bodyPr/>
        <a:lstStyle/>
        <a:p>
          <a:endParaRPr lang="es-BO" sz="1200">
            <a:solidFill>
              <a:schemeClr val="tx1"/>
            </a:solidFill>
            <a:latin typeface="Arial Black" pitchFamily="34" charset="0"/>
          </a:endParaRPr>
        </a:p>
      </dgm:t>
    </dgm:pt>
    <dgm:pt modelId="{A13E3B97-2E14-43A6-8266-4EDE2655FAC4}">
      <dgm:prSet phldrT="[Texto]" custT="1"/>
      <dgm:spPr/>
      <dgm:t>
        <a:bodyPr/>
        <a:lstStyle/>
        <a:p>
          <a:r>
            <a:rPr lang="es-BO" sz="1200" b="1" dirty="0" smtClean="0">
              <a:solidFill>
                <a:schemeClr val="tx1"/>
              </a:solidFill>
              <a:latin typeface="Arial Black" pitchFamily="34" charset="0"/>
            </a:rPr>
            <a:t>EVALUACIÓN DEL EJERCICIO EFECTIVO</a:t>
          </a:r>
          <a:endParaRPr lang="es-BO" sz="12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C4E33E7E-EF8E-443A-A749-E3B4BABD2B08}" type="parTrans" cxnId="{FA6B5BD8-0D69-4A3F-8283-3A89A40A38D1}">
      <dgm:prSet/>
      <dgm:spPr/>
      <dgm:t>
        <a:bodyPr/>
        <a:lstStyle/>
        <a:p>
          <a:endParaRPr lang="es-BO" sz="1200">
            <a:solidFill>
              <a:schemeClr val="tx1"/>
            </a:solidFill>
            <a:latin typeface="Arial Black" pitchFamily="34" charset="0"/>
          </a:endParaRPr>
        </a:p>
      </dgm:t>
    </dgm:pt>
    <dgm:pt modelId="{0E84CC39-4C00-4138-B661-22E2962157B7}" type="sibTrans" cxnId="{FA6B5BD8-0D69-4A3F-8283-3A89A40A38D1}">
      <dgm:prSet/>
      <dgm:spPr/>
      <dgm:t>
        <a:bodyPr/>
        <a:lstStyle/>
        <a:p>
          <a:endParaRPr lang="es-BO" sz="1200">
            <a:solidFill>
              <a:schemeClr val="tx1"/>
            </a:solidFill>
            <a:latin typeface="Arial Black" pitchFamily="34" charset="0"/>
          </a:endParaRPr>
        </a:p>
      </dgm:t>
    </dgm:pt>
    <dgm:pt modelId="{20D38575-69BB-4232-AE55-41B0A24A66EE}">
      <dgm:prSet phldrT="[Texto]" custT="1"/>
      <dgm:spPr/>
      <dgm:t>
        <a:bodyPr/>
        <a:lstStyle/>
        <a:p>
          <a:r>
            <a:rPr lang="es-BO" sz="1200" dirty="0" smtClean="0">
              <a:latin typeface="Arial Rounded MT Bold" pitchFamily="34" charset="0"/>
            </a:rPr>
            <a:t>Estado de avance de los </a:t>
          </a:r>
          <a:r>
            <a:rPr lang="es-BO" sz="1200" dirty="0" err="1" smtClean="0">
              <a:latin typeface="Arial Rounded MT Bold" pitchFamily="34" charset="0"/>
            </a:rPr>
            <a:t>GAM</a:t>
          </a:r>
          <a:endParaRPr lang="es-BO" sz="1200" dirty="0">
            <a:latin typeface="Arial Rounded MT Bold" pitchFamily="34" charset="0"/>
          </a:endParaRPr>
        </a:p>
      </dgm:t>
    </dgm:pt>
    <dgm:pt modelId="{93BFB95E-7910-459D-A39F-CEE482F43D4D}" type="parTrans" cxnId="{8D5B0E8C-5539-4D7E-8AEF-DC2E959DA9F6}">
      <dgm:prSet/>
      <dgm:spPr/>
      <dgm:t>
        <a:bodyPr/>
        <a:lstStyle/>
        <a:p>
          <a:endParaRPr lang="es-BO" sz="1200">
            <a:solidFill>
              <a:schemeClr val="tx1"/>
            </a:solidFill>
            <a:latin typeface="Arial Black" pitchFamily="34" charset="0"/>
          </a:endParaRPr>
        </a:p>
      </dgm:t>
    </dgm:pt>
    <dgm:pt modelId="{6598D1DC-2C0A-4302-8114-2EF74747F4CB}" type="sibTrans" cxnId="{8D5B0E8C-5539-4D7E-8AEF-DC2E959DA9F6}">
      <dgm:prSet/>
      <dgm:spPr/>
      <dgm:t>
        <a:bodyPr/>
        <a:lstStyle/>
        <a:p>
          <a:endParaRPr lang="es-BO" sz="1200">
            <a:solidFill>
              <a:schemeClr val="tx1"/>
            </a:solidFill>
            <a:latin typeface="Arial Black" pitchFamily="34" charset="0"/>
          </a:endParaRPr>
        </a:p>
      </dgm:t>
    </dgm:pt>
    <dgm:pt modelId="{55449069-EC83-45D6-BBE8-09313DAA0E8F}">
      <dgm:prSet phldrT="[Texto]" custT="1"/>
      <dgm:spPr/>
      <dgm:t>
        <a:bodyPr/>
        <a:lstStyle/>
        <a:p>
          <a:r>
            <a:rPr lang="es-BO" sz="1200" b="1" dirty="0" smtClean="0">
              <a:solidFill>
                <a:schemeClr val="tx1"/>
              </a:solidFill>
              <a:latin typeface="Arial Black" pitchFamily="34" charset="0"/>
            </a:rPr>
            <a:t>METODOLOGÍAS DEL COSTEO COMPETENCIAL</a:t>
          </a:r>
          <a:endParaRPr lang="es-BO" sz="12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F5DE8E0D-CC74-41FC-AD49-011ACE4D4E65}" type="sibTrans" cxnId="{A96C5306-7DF9-4DF8-B540-EA7896BB04E4}">
      <dgm:prSet/>
      <dgm:spPr/>
      <dgm:t>
        <a:bodyPr/>
        <a:lstStyle/>
        <a:p>
          <a:endParaRPr lang="es-BO" sz="1200">
            <a:solidFill>
              <a:schemeClr val="tx1"/>
            </a:solidFill>
            <a:latin typeface="Arial Black" pitchFamily="34" charset="0"/>
          </a:endParaRPr>
        </a:p>
      </dgm:t>
    </dgm:pt>
    <dgm:pt modelId="{6BD8201B-56A7-4175-9F81-40D9D81A0EE9}" type="parTrans" cxnId="{A96C5306-7DF9-4DF8-B540-EA7896BB04E4}">
      <dgm:prSet/>
      <dgm:spPr/>
      <dgm:t>
        <a:bodyPr/>
        <a:lstStyle/>
        <a:p>
          <a:endParaRPr lang="es-BO" sz="1200">
            <a:solidFill>
              <a:schemeClr val="tx1"/>
            </a:solidFill>
            <a:latin typeface="Arial Black" pitchFamily="34" charset="0"/>
          </a:endParaRPr>
        </a:p>
      </dgm:t>
    </dgm:pt>
    <dgm:pt modelId="{9B5CEC26-C081-4130-8D9B-DC0F824C32A2}">
      <dgm:prSet phldrT="[Texto]" custT="1"/>
      <dgm:spPr/>
      <dgm:t>
        <a:bodyPr/>
        <a:lstStyle/>
        <a:p>
          <a:r>
            <a:rPr lang="es-BO" sz="1200" dirty="0" smtClean="0">
              <a:latin typeface="Arial Rounded MT Bold" pitchFamily="34" charset="0"/>
            </a:rPr>
            <a:t>13 Sectores publicados</a:t>
          </a:r>
        </a:p>
      </dgm:t>
    </dgm:pt>
    <dgm:pt modelId="{7DFEBDDD-25DF-4587-8F7E-1504D52F9D44}" type="parTrans" cxnId="{05E9F88C-85CD-4273-B334-43A652BE1E4B}">
      <dgm:prSet/>
      <dgm:spPr/>
      <dgm:t>
        <a:bodyPr/>
        <a:lstStyle/>
        <a:p>
          <a:endParaRPr lang="es-BO" sz="1200">
            <a:solidFill>
              <a:schemeClr val="tx1"/>
            </a:solidFill>
            <a:latin typeface="Arial Black" pitchFamily="34" charset="0"/>
          </a:endParaRPr>
        </a:p>
      </dgm:t>
    </dgm:pt>
    <dgm:pt modelId="{B74E7C21-E0DB-44AB-BCFC-B94B3B40DF14}" type="sibTrans" cxnId="{05E9F88C-85CD-4273-B334-43A652BE1E4B}">
      <dgm:prSet/>
      <dgm:spPr/>
      <dgm:t>
        <a:bodyPr/>
        <a:lstStyle/>
        <a:p>
          <a:endParaRPr lang="es-BO" sz="1200">
            <a:solidFill>
              <a:schemeClr val="tx1"/>
            </a:solidFill>
            <a:latin typeface="Arial Black" pitchFamily="34" charset="0"/>
          </a:endParaRPr>
        </a:p>
      </dgm:t>
    </dgm:pt>
    <dgm:pt modelId="{622645A9-A85A-43DE-B8DD-3A80ED6AD224}">
      <dgm:prSet phldrT="[Texto]" custT="1"/>
      <dgm:spPr/>
      <dgm:t>
        <a:bodyPr/>
        <a:lstStyle/>
        <a:p>
          <a:r>
            <a:rPr lang="es-BO" sz="1200" dirty="0" smtClean="0">
              <a:latin typeface="Arial Rounded MT Bold" pitchFamily="34" charset="0"/>
            </a:rPr>
            <a:t>SISTEMA. Metodología aplicada en niñez, desarrollo productivo y servicios básicos</a:t>
          </a:r>
          <a:endParaRPr lang="es-BO" sz="1200" dirty="0">
            <a:latin typeface="Arial Rounded MT Bold" pitchFamily="34" charset="0"/>
          </a:endParaRPr>
        </a:p>
      </dgm:t>
    </dgm:pt>
    <dgm:pt modelId="{5F65359B-DD03-4403-B102-EB897BFE051C}" type="parTrans" cxnId="{D135D45A-9A11-4452-9554-F50B411CFA86}">
      <dgm:prSet/>
      <dgm:spPr/>
      <dgm:t>
        <a:bodyPr/>
        <a:lstStyle/>
        <a:p>
          <a:endParaRPr lang="es-BO" sz="1200">
            <a:solidFill>
              <a:schemeClr val="tx1"/>
            </a:solidFill>
            <a:latin typeface="Arial Black" pitchFamily="34" charset="0"/>
          </a:endParaRPr>
        </a:p>
      </dgm:t>
    </dgm:pt>
    <dgm:pt modelId="{F7FC4099-D79D-451B-8C6C-65BBA71AB0B4}" type="sibTrans" cxnId="{D135D45A-9A11-4452-9554-F50B411CFA86}">
      <dgm:prSet/>
      <dgm:spPr/>
      <dgm:t>
        <a:bodyPr/>
        <a:lstStyle/>
        <a:p>
          <a:endParaRPr lang="es-BO" sz="1200">
            <a:solidFill>
              <a:schemeClr val="tx1"/>
            </a:solidFill>
            <a:latin typeface="Arial Black" pitchFamily="34" charset="0"/>
          </a:endParaRPr>
        </a:p>
      </dgm:t>
    </dgm:pt>
    <dgm:pt modelId="{206A38A6-B241-484D-8C83-F45F178F1249}">
      <dgm:prSet phldrT="[Texto]" custT="1"/>
      <dgm:spPr/>
      <dgm:t>
        <a:bodyPr/>
        <a:lstStyle/>
        <a:p>
          <a:r>
            <a:rPr lang="es-BO" sz="1200" dirty="0" smtClean="0">
              <a:latin typeface="Arial Rounded MT Bold" pitchFamily="34" charset="0"/>
            </a:rPr>
            <a:t>Costo Mínimo necesario para el ejercicio de una competencia</a:t>
          </a:r>
          <a:endParaRPr lang="es-BO" sz="1200" dirty="0">
            <a:latin typeface="Arial Rounded MT Bold" pitchFamily="34" charset="0"/>
          </a:endParaRPr>
        </a:p>
      </dgm:t>
    </dgm:pt>
    <dgm:pt modelId="{9F7ACC81-0A5E-4A34-9961-430A4D9DB630}" type="parTrans" cxnId="{068C5CAC-90C6-4764-8867-007B65EA2711}">
      <dgm:prSet/>
      <dgm:spPr/>
      <dgm:t>
        <a:bodyPr/>
        <a:lstStyle/>
        <a:p>
          <a:endParaRPr lang="es-BO" sz="1200">
            <a:solidFill>
              <a:schemeClr val="tx1"/>
            </a:solidFill>
            <a:latin typeface="Arial Black" pitchFamily="34" charset="0"/>
          </a:endParaRPr>
        </a:p>
      </dgm:t>
    </dgm:pt>
    <dgm:pt modelId="{B2B0418A-C501-4097-9A8E-3375B0612C3D}" type="sibTrans" cxnId="{068C5CAC-90C6-4764-8867-007B65EA2711}">
      <dgm:prSet/>
      <dgm:spPr/>
      <dgm:t>
        <a:bodyPr/>
        <a:lstStyle/>
        <a:p>
          <a:endParaRPr lang="es-BO" sz="1200">
            <a:solidFill>
              <a:schemeClr val="tx1"/>
            </a:solidFill>
            <a:latin typeface="Arial Black" pitchFamily="34" charset="0"/>
          </a:endParaRPr>
        </a:p>
      </dgm:t>
    </dgm:pt>
    <dgm:pt modelId="{94B37992-D6F4-4F4F-985F-E437D5485B61}">
      <dgm:prSet phldrT="[Texto]" custT="1"/>
      <dgm:spPr/>
      <dgm:t>
        <a:bodyPr/>
        <a:lstStyle/>
        <a:p>
          <a:r>
            <a:rPr lang="es-BO" sz="1200" dirty="0" smtClean="0">
              <a:latin typeface="Arial Rounded MT Bold" pitchFamily="34" charset="0"/>
            </a:rPr>
            <a:t>Metodologías aplicadas en Servicios Básicos, establecimientos de salud de tercer nivel, y </a:t>
          </a:r>
          <a:r>
            <a:rPr lang="es-BO" sz="1200" dirty="0" err="1" smtClean="0">
              <a:latin typeface="Arial Rounded MT Bold" pitchFamily="34" charset="0"/>
            </a:rPr>
            <a:t>NAMAD</a:t>
          </a:r>
          <a:endParaRPr lang="es-BO" sz="1200" dirty="0">
            <a:latin typeface="Arial Rounded MT Bold" pitchFamily="34" charset="0"/>
          </a:endParaRPr>
        </a:p>
      </dgm:t>
    </dgm:pt>
    <dgm:pt modelId="{9350EB3E-A3B4-4F03-8CE4-C90570AFACA0}" type="parTrans" cxnId="{7575E1EF-1095-4087-943C-3AA6F60A56C9}">
      <dgm:prSet/>
      <dgm:spPr/>
      <dgm:t>
        <a:bodyPr/>
        <a:lstStyle/>
        <a:p>
          <a:endParaRPr lang="es-BO" sz="1200">
            <a:solidFill>
              <a:schemeClr val="tx1"/>
            </a:solidFill>
            <a:latin typeface="Arial Black" pitchFamily="34" charset="0"/>
          </a:endParaRPr>
        </a:p>
      </dgm:t>
    </dgm:pt>
    <dgm:pt modelId="{DDDBB2EE-EBC7-45D0-915A-51F105F82EBD}" type="sibTrans" cxnId="{7575E1EF-1095-4087-943C-3AA6F60A56C9}">
      <dgm:prSet/>
      <dgm:spPr/>
      <dgm:t>
        <a:bodyPr/>
        <a:lstStyle/>
        <a:p>
          <a:endParaRPr lang="es-BO" sz="1200">
            <a:solidFill>
              <a:schemeClr val="tx1"/>
            </a:solidFill>
            <a:latin typeface="Arial Black" pitchFamily="34" charset="0"/>
          </a:endParaRPr>
        </a:p>
      </dgm:t>
    </dgm:pt>
    <dgm:pt modelId="{55A7D24B-5F13-4E93-8AF3-5FD4384E23C4}" type="pres">
      <dgm:prSet presAssocID="{52D4BCD4-05A4-43CD-B618-700D5B99BF4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BO"/>
        </a:p>
      </dgm:t>
    </dgm:pt>
    <dgm:pt modelId="{060D7531-3112-4179-91D3-DBA89C7C0285}" type="pres">
      <dgm:prSet presAssocID="{E8A95F49-B65E-4ED7-835E-3EA96B32317D}" presName="horFlow" presStyleCnt="0"/>
      <dgm:spPr/>
      <dgm:t>
        <a:bodyPr/>
        <a:lstStyle/>
        <a:p>
          <a:endParaRPr lang="es-BO"/>
        </a:p>
      </dgm:t>
    </dgm:pt>
    <dgm:pt modelId="{4FF22406-06B7-4DFE-B48E-6F9CCD9093B5}" type="pres">
      <dgm:prSet presAssocID="{E8A95F49-B65E-4ED7-835E-3EA96B32317D}" presName="bigChev" presStyleLbl="node1" presStyleIdx="0" presStyleCnt="3" custScaleX="105263" custScaleY="116582"/>
      <dgm:spPr/>
      <dgm:t>
        <a:bodyPr/>
        <a:lstStyle/>
        <a:p>
          <a:endParaRPr lang="es-BO"/>
        </a:p>
      </dgm:t>
    </dgm:pt>
    <dgm:pt modelId="{71848515-5F89-4C98-85EF-962E8A51367B}" type="pres">
      <dgm:prSet presAssocID="{40F2C979-286A-42C8-A75E-F6FFF5B31E1D}" presName="parTrans" presStyleCnt="0"/>
      <dgm:spPr/>
      <dgm:t>
        <a:bodyPr/>
        <a:lstStyle/>
        <a:p>
          <a:endParaRPr lang="es-BO"/>
        </a:p>
      </dgm:t>
    </dgm:pt>
    <dgm:pt modelId="{B96EC51D-E0B4-4E8E-8F55-F36305099B4D}" type="pres">
      <dgm:prSet presAssocID="{7440D34A-1348-48EB-A752-2FE159D9DA7A}" presName="node" presStyleLbl="alignAccFollowNode1" presStyleIdx="0" presStyleCnt="6" custScaleX="121839" custScaleY="140460" custLinFactNeighborX="-76870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B4DEEE93-7D1B-4AD1-968F-AA63FB8E8387}" type="pres">
      <dgm:prSet presAssocID="{F52CE004-48FF-44FD-9D8C-01E6272C1C6E}" presName="sibTrans" presStyleCnt="0"/>
      <dgm:spPr/>
      <dgm:t>
        <a:bodyPr/>
        <a:lstStyle/>
        <a:p>
          <a:endParaRPr lang="es-BO"/>
        </a:p>
      </dgm:t>
    </dgm:pt>
    <dgm:pt modelId="{B6434841-BD68-4F7D-B97E-308326360FFC}" type="pres">
      <dgm:prSet presAssocID="{9B5CEC26-C081-4130-8D9B-DC0F824C32A2}" presName="node" presStyleLbl="alignAccFollowNode1" presStyleIdx="1" presStyleCnt="6" custScaleX="169387" custScaleY="141185" custLinFactX="-7456" custLinFactNeighborX="-100000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21C788A7-BF15-477C-889A-781DC285BB6E}" type="pres">
      <dgm:prSet presAssocID="{E8A95F49-B65E-4ED7-835E-3EA96B32317D}" presName="vSp" presStyleCnt="0"/>
      <dgm:spPr/>
      <dgm:t>
        <a:bodyPr/>
        <a:lstStyle/>
        <a:p>
          <a:endParaRPr lang="es-BO"/>
        </a:p>
      </dgm:t>
    </dgm:pt>
    <dgm:pt modelId="{2558D990-BD69-41CC-9370-729EC02ECBC9}" type="pres">
      <dgm:prSet presAssocID="{A13E3B97-2E14-43A6-8266-4EDE2655FAC4}" presName="horFlow" presStyleCnt="0"/>
      <dgm:spPr/>
      <dgm:t>
        <a:bodyPr/>
        <a:lstStyle/>
        <a:p>
          <a:endParaRPr lang="es-BO"/>
        </a:p>
      </dgm:t>
    </dgm:pt>
    <dgm:pt modelId="{19124AD5-5E38-498D-8DA4-F7260F2E46D2}" type="pres">
      <dgm:prSet presAssocID="{A13E3B97-2E14-43A6-8266-4EDE2655FAC4}" presName="bigChev" presStyleLbl="node1" presStyleIdx="1" presStyleCnt="3" custScaleY="134150"/>
      <dgm:spPr/>
      <dgm:t>
        <a:bodyPr/>
        <a:lstStyle/>
        <a:p>
          <a:endParaRPr lang="es-BO"/>
        </a:p>
      </dgm:t>
    </dgm:pt>
    <dgm:pt modelId="{F9772FC3-06CC-489A-8E8B-2FCB65D70813}" type="pres">
      <dgm:prSet presAssocID="{93BFB95E-7910-459D-A39F-CEE482F43D4D}" presName="parTrans" presStyleCnt="0"/>
      <dgm:spPr/>
      <dgm:t>
        <a:bodyPr/>
        <a:lstStyle/>
        <a:p>
          <a:endParaRPr lang="es-BO"/>
        </a:p>
      </dgm:t>
    </dgm:pt>
    <dgm:pt modelId="{5BBE0B53-AEB1-465F-868C-D7A985F196FF}" type="pres">
      <dgm:prSet presAssocID="{20D38575-69BB-4232-AE55-41B0A24A66EE}" presName="node" presStyleLbl="alignAccFollowNode1" presStyleIdx="2" presStyleCnt="6" custScaleX="127429" custScaleY="161627" custLinFactNeighborX="-80485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07C59485-F872-4FCA-A48D-81AF953F5D73}" type="pres">
      <dgm:prSet presAssocID="{6598D1DC-2C0A-4302-8114-2EF74747F4CB}" presName="sibTrans" presStyleCnt="0"/>
      <dgm:spPr/>
      <dgm:t>
        <a:bodyPr/>
        <a:lstStyle/>
        <a:p>
          <a:endParaRPr lang="es-BO"/>
        </a:p>
      </dgm:t>
    </dgm:pt>
    <dgm:pt modelId="{98C01A62-D771-4BE9-856F-81F36886014E}" type="pres">
      <dgm:prSet presAssocID="{622645A9-A85A-43DE-B8DD-3A80ED6AD224}" presName="node" presStyleLbl="alignAccFollowNode1" presStyleIdx="3" presStyleCnt="6" custScaleX="175377" custScaleY="163256" custLinFactX="-12970" custLinFactNeighborX="-100000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A3B976F4-F0C4-4D4C-A987-057013BC8643}" type="pres">
      <dgm:prSet presAssocID="{A13E3B97-2E14-43A6-8266-4EDE2655FAC4}" presName="vSp" presStyleCnt="0"/>
      <dgm:spPr/>
      <dgm:t>
        <a:bodyPr/>
        <a:lstStyle/>
        <a:p>
          <a:endParaRPr lang="es-BO"/>
        </a:p>
      </dgm:t>
    </dgm:pt>
    <dgm:pt modelId="{42707ADE-08E1-4A2B-84CE-221059D47503}" type="pres">
      <dgm:prSet presAssocID="{55449069-EC83-45D6-BBE8-09313DAA0E8F}" presName="horFlow" presStyleCnt="0"/>
      <dgm:spPr/>
      <dgm:t>
        <a:bodyPr/>
        <a:lstStyle/>
        <a:p>
          <a:endParaRPr lang="es-BO"/>
        </a:p>
      </dgm:t>
    </dgm:pt>
    <dgm:pt modelId="{C7A1E743-220C-4B4D-8C12-FA31FBBB5578}" type="pres">
      <dgm:prSet presAssocID="{55449069-EC83-45D6-BBE8-09313DAA0E8F}" presName="bigChev" presStyleLbl="node1" presStyleIdx="2" presStyleCnt="3" custScaleX="107023" custScaleY="116507"/>
      <dgm:spPr/>
      <dgm:t>
        <a:bodyPr/>
        <a:lstStyle/>
        <a:p>
          <a:endParaRPr lang="es-BO"/>
        </a:p>
      </dgm:t>
    </dgm:pt>
    <dgm:pt modelId="{4CA77602-6212-4A7A-A345-B6C9C6582177}" type="pres">
      <dgm:prSet presAssocID="{9F7ACC81-0A5E-4A34-9961-430A4D9DB630}" presName="parTrans" presStyleCnt="0"/>
      <dgm:spPr/>
      <dgm:t>
        <a:bodyPr/>
        <a:lstStyle/>
        <a:p>
          <a:endParaRPr lang="es-BO"/>
        </a:p>
      </dgm:t>
    </dgm:pt>
    <dgm:pt modelId="{05B8AA7D-6DEB-4BFE-BB3E-EB7D866AF0A5}" type="pres">
      <dgm:prSet presAssocID="{206A38A6-B241-484D-8C83-F45F178F1249}" presName="node" presStyleLbl="alignAccFollowNode1" presStyleIdx="4" presStyleCnt="6" custScaleX="121247" custScaleY="140370" custLinFactNeighborX="-77981" custLinFactNeighborY="-583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01C549CC-780B-4C6E-B29B-76E3FEEED845}" type="pres">
      <dgm:prSet presAssocID="{B2B0418A-C501-4097-9A8E-3375B0612C3D}" presName="sibTrans" presStyleCnt="0"/>
      <dgm:spPr/>
      <dgm:t>
        <a:bodyPr/>
        <a:lstStyle/>
        <a:p>
          <a:endParaRPr lang="es-BO"/>
        </a:p>
      </dgm:t>
    </dgm:pt>
    <dgm:pt modelId="{99603B84-BF1D-4778-AC41-5C438B4A41FC}" type="pres">
      <dgm:prSet presAssocID="{94B37992-D6F4-4F4F-985F-E437D5485B61}" presName="node" presStyleLbl="alignAccFollowNode1" presStyleIdx="5" presStyleCnt="6" custScaleX="175709" custScaleY="132555" custLinFactX="-2042" custLinFactNeighborX="-100000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</dgm:ptLst>
  <dgm:cxnLst>
    <dgm:cxn modelId="{45BBFC33-75DB-4B39-AC8B-D22BC1278FFB}" type="presOf" srcId="{20D38575-69BB-4232-AE55-41B0A24A66EE}" destId="{5BBE0B53-AEB1-465F-868C-D7A985F196FF}" srcOrd="0" destOrd="0" presId="urn:microsoft.com/office/officeart/2005/8/layout/lProcess3"/>
    <dgm:cxn modelId="{7575E1EF-1095-4087-943C-3AA6F60A56C9}" srcId="{55449069-EC83-45D6-BBE8-09313DAA0E8F}" destId="{94B37992-D6F4-4F4F-985F-E437D5485B61}" srcOrd="1" destOrd="0" parTransId="{9350EB3E-A3B4-4F03-8CE4-C90570AFACA0}" sibTransId="{DDDBB2EE-EBC7-45D0-915A-51F105F82EBD}"/>
    <dgm:cxn modelId="{D92E43E9-7026-4D94-8AD5-73DB6C61C89C}" type="presOf" srcId="{A13E3B97-2E14-43A6-8266-4EDE2655FAC4}" destId="{19124AD5-5E38-498D-8DA4-F7260F2E46D2}" srcOrd="0" destOrd="0" presId="urn:microsoft.com/office/officeart/2005/8/layout/lProcess3"/>
    <dgm:cxn modelId="{FA6B5BD8-0D69-4A3F-8283-3A89A40A38D1}" srcId="{52D4BCD4-05A4-43CD-B618-700D5B99BF48}" destId="{A13E3B97-2E14-43A6-8266-4EDE2655FAC4}" srcOrd="1" destOrd="0" parTransId="{C4E33E7E-EF8E-443A-A749-E3B4BABD2B08}" sibTransId="{0E84CC39-4C00-4138-B661-22E2962157B7}"/>
    <dgm:cxn modelId="{D135D45A-9A11-4452-9554-F50B411CFA86}" srcId="{A13E3B97-2E14-43A6-8266-4EDE2655FAC4}" destId="{622645A9-A85A-43DE-B8DD-3A80ED6AD224}" srcOrd="1" destOrd="0" parTransId="{5F65359B-DD03-4403-B102-EB897BFE051C}" sibTransId="{F7FC4099-D79D-451B-8C6C-65BBA71AB0B4}"/>
    <dgm:cxn modelId="{07ADCAA7-72ED-4FC3-A734-6FD684BB78C9}" type="presOf" srcId="{94B37992-D6F4-4F4F-985F-E437D5485B61}" destId="{99603B84-BF1D-4778-AC41-5C438B4A41FC}" srcOrd="0" destOrd="0" presId="urn:microsoft.com/office/officeart/2005/8/layout/lProcess3"/>
    <dgm:cxn modelId="{9CF482A1-0DC8-4443-8733-F10DBF9342E5}" srcId="{52D4BCD4-05A4-43CD-B618-700D5B99BF48}" destId="{E8A95F49-B65E-4ED7-835E-3EA96B32317D}" srcOrd="0" destOrd="0" parTransId="{D0CDF375-A65F-4A61-841F-412150B2F50C}" sibTransId="{307AC640-5A87-466C-BC5D-EE52DDB569F1}"/>
    <dgm:cxn modelId="{086D0E92-895F-47A9-98C3-DD3EA03DE968}" type="presOf" srcId="{52D4BCD4-05A4-43CD-B618-700D5B99BF48}" destId="{55A7D24B-5F13-4E93-8AF3-5FD4384E23C4}" srcOrd="0" destOrd="0" presId="urn:microsoft.com/office/officeart/2005/8/layout/lProcess3"/>
    <dgm:cxn modelId="{05E9F88C-85CD-4273-B334-43A652BE1E4B}" srcId="{E8A95F49-B65E-4ED7-835E-3EA96B32317D}" destId="{9B5CEC26-C081-4130-8D9B-DC0F824C32A2}" srcOrd="1" destOrd="0" parTransId="{7DFEBDDD-25DF-4587-8F7E-1504D52F9D44}" sibTransId="{B74E7C21-E0DB-44AB-BCFC-B94B3B40DF14}"/>
    <dgm:cxn modelId="{B5F12AA0-ACF8-434A-A0EF-B4CE4CE1E891}" type="presOf" srcId="{206A38A6-B241-484D-8C83-F45F178F1249}" destId="{05B8AA7D-6DEB-4BFE-BB3E-EB7D866AF0A5}" srcOrd="0" destOrd="0" presId="urn:microsoft.com/office/officeart/2005/8/layout/lProcess3"/>
    <dgm:cxn modelId="{11C00EEC-F1D3-4302-A107-9D995E94A9D3}" srcId="{E8A95F49-B65E-4ED7-835E-3EA96B32317D}" destId="{7440D34A-1348-48EB-A752-2FE159D9DA7A}" srcOrd="0" destOrd="0" parTransId="{40F2C979-286A-42C8-A75E-F6FFF5B31E1D}" sibTransId="{F52CE004-48FF-44FD-9D8C-01E6272C1C6E}"/>
    <dgm:cxn modelId="{180E34DD-577A-435A-A6E5-2AB7BAE01217}" type="presOf" srcId="{7440D34A-1348-48EB-A752-2FE159D9DA7A}" destId="{B96EC51D-E0B4-4E8E-8F55-F36305099B4D}" srcOrd="0" destOrd="0" presId="urn:microsoft.com/office/officeart/2005/8/layout/lProcess3"/>
    <dgm:cxn modelId="{3B0767F5-E1A2-46BF-AFBD-598EDB0A0708}" type="presOf" srcId="{622645A9-A85A-43DE-B8DD-3A80ED6AD224}" destId="{98C01A62-D771-4BE9-856F-81F36886014E}" srcOrd="0" destOrd="0" presId="urn:microsoft.com/office/officeart/2005/8/layout/lProcess3"/>
    <dgm:cxn modelId="{068C5CAC-90C6-4764-8867-007B65EA2711}" srcId="{55449069-EC83-45D6-BBE8-09313DAA0E8F}" destId="{206A38A6-B241-484D-8C83-F45F178F1249}" srcOrd="0" destOrd="0" parTransId="{9F7ACC81-0A5E-4A34-9961-430A4D9DB630}" sibTransId="{B2B0418A-C501-4097-9A8E-3375B0612C3D}"/>
    <dgm:cxn modelId="{6972238B-BCDF-47F2-A337-CF4B965D06AB}" type="presOf" srcId="{55449069-EC83-45D6-BBE8-09313DAA0E8F}" destId="{C7A1E743-220C-4B4D-8C12-FA31FBBB5578}" srcOrd="0" destOrd="0" presId="urn:microsoft.com/office/officeart/2005/8/layout/lProcess3"/>
    <dgm:cxn modelId="{8D5B0E8C-5539-4D7E-8AEF-DC2E959DA9F6}" srcId="{A13E3B97-2E14-43A6-8266-4EDE2655FAC4}" destId="{20D38575-69BB-4232-AE55-41B0A24A66EE}" srcOrd="0" destOrd="0" parTransId="{93BFB95E-7910-459D-A39F-CEE482F43D4D}" sibTransId="{6598D1DC-2C0A-4302-8114-2EF74747F4CB}"/>
    <dgm:cxn modelId="{1F9C90CF-D5B4-46A5-AD33-87C022604BC2}" type="presOf" srcId="{E8A95F49-B65E-4ED7-835E-3EA96B32317D}" destId="{4FF22406-06B7-4DFE-B48E-6F9CCD9093B5}" srcOrd="0" destOrd="0" presId="urn:microsoft.com/office/officeart/2005/8/layout/lProcess3"/>
    <dgm:cxn modelId="{215E45EC-195D-409D-9F32-DE854450606C}" type="presOf" srcId="{9B5CEC26-C081-4130-8D9B-DC0F824C32A2}" destId="{B6434841-BD68-4F7D-B97E-308326360FFC}" srcOrd="0" destOrd="0" presId="urn:microsoft.com/office/officeart/2005/8/layout/lProcess3"/>
    <dgm:cxn modelId="{A96C5306-7DF9-4DF8-B540-EA7896BB04E4}" srcId="{52D4BCD4-05A4-43CD-B618-700D5B99BF48}" destId="{55449069-EC83-45D6-BBE8-09313DAA0E8F}" srcOrd="2" destOrd="0" parTransId="{6BD8201B-56A7-4175-9F81-40D9D81A0EE9}" sibTransId="{F5DE8E0D-CC74-41FC-AD49-011ACE4D4E65}"/>
    <dgm:cxn modelId="{A1793610-D2AB-453D-BCDA-59FEF3980696}" type="presParOf" srcId="{55A7D24B-5F13-4E93-8AF3-5FD4384E23C4}" destId="{060D7531-3112-4179-91D3-DBA89C7C0285}" srcOrd="0" destOrd="0" presId="urn:microsoft.com/office/officeart/2005/8/layout/lProcess3"/>
    <dgm:cxn modelId="{2C14BAC3-A82E-428C-8FF8-327DDE656E0F}" type="presParOf" srcId="{060D7531-3112-4179-91D3-DBA89C7C0285}" destId="{4FF22406-06B7-4DFE-B48E-6F9CCD9093B5}" srcOrd="0" destOrd="0" presId="urn:microsoft.com/office/officeart/2005/8/layout/lProcess3"/>
    <dgm:cxn modelId="{4452DC1D-4424-422A-80D2-8C44854E00CC}" type="presParOf" srcId="{060D7531-3112-4179-91D3-DBA89C7C0285}" destId="{71848515-5F89-4C98-85EF-962E8A51367B}" srcOrd="1" destOrd="0" presId="urn:microsoft.com/office/officeart/2005/8/layout/lProcess3"/>
    <dgm:cxn modelId="{6920D00C-F0B0-4D85-9254-A9E9853147F9}" type="presParOf" srcId="{060D7531-3112-4179-91D3-DBA89C7C0285}" destId="{B96EC51D-E0B4-4E8E-8F55-F36305099B4D}" srcOrd="2" destOrd="0" presId="urn:microsoft.com/office/officeart/2005/8/layout/lProcess3"/>
    <dgm:cxn modelId="{7E9FEEFE-88D8-471F-A7C3-BF6EF1488395}" type="presParOf" srcId="{060D7531-3112-4179-91D3-DBA89C7C0285}" destId="{B4DEEE93-7D1B-4AD1-968F-AA63FB8E8387}" srcOrd="3" destOrd="0" presId="urn:microsoft.com/office/officeart/2005/8/layout/lProcess3"/>
    <dgm:cxn modelId="{C60544C5-3863-411D-B458-E66E7717352C}" type="presParOf" srcId="{060D7531-3112-4179-91D3-DBA89C7C0285}" destId="{B6434841-BD68-4F7D-B97E-308326360FFC}" srcOrd="4" destOrd="0" presId="urn:microsoft.com/office/officeart/2005/8/layout/lProcess3"/>
    <dgm:cxn modelId="{2708D306-5B27-4964-BD53-DB334E6622CE}" type="presParOf" srcId="{55A7D24B-5F13-4E93-8AF3-5FD4384E23C4}" destId="{21C788A7-BF15-477C-889A-781DC285BB6E}" srcOrd="1" destOrd="0" presId="urn:microsoft.com/office/officeart/2005/8/layout/lProcess3"/>
    <dgm:cxn modelId="{13E45EBC-2A50-4A6E-8BDD-CA1B4C237AC8}" type="presParOf" srcId="{55A7D24B-5F13-4E93-8AF3-5FD4384E23C4}" destId="{2558D990-BD69-41CC-9370-729EC02ECBC9}" srcOrd="2" destOrd="0" presId="urn:microsoft.com/office/officeart/2005/8/layout/lProcess3"/>
    <dgm:cxn modelId="{7D8457FF-0028-4FEB-A043-8B843A0144A8}" type="presParOf" srcId="{2558D990-BD69-41CC-9370-729EC02ECBC9}" destId="{19124AD5-5E38-498D-8DA4-F7260F2E46D2}" srcOrd="0" destOrd="0" presId="urn:microsoft.com/office/officeart/2005/8/layout/lProcess3"/>
    <dgm:cxn modelId="{FD22F320-2BEB-4625-92AF-924B6600EEA3}" type="presParOf" srcId="{2558D990-BD69-41CC-9370-729EC02ECBC9}" destId="{F9772FC3-06CC-489A-8E8B-2FCB65D70813}" srcOrd="1" destOrd="0" presId="urn:microsoft.com/office/officeart/2005/8/layout/lProcess3"/>
    <dgm:cxn modelId="{2D0D8464-3776-47E2-A961-0F63375D0191}" type="presParOf" srcId="{2558D990-BD69-41CC-9370-729EC02ECBC9}" destId="{5BBE0B53-AEB1-465F-868C-D7A985F196FF}" srcOrd="2" destOrd="0" presId="urn:microsoft.com/office/officeart/2005/8/layout/lProcess3"/>
    <dgm:cxn modelId="{857CDE9E-76D0-4F1A-9E24-736DA730A917}" type="presParOf" srcId="{2558D990-BD69-41CC-9370-729EC02ECBC9}" destId="{07C59485-F872-4FCA-A48D-81AF953F5D73}" srcOrd="3" destOrd="0" presId="urn:microsoft.com/office/officeart/2005/8/layout/lProcess3"/>
    <dgm:cxn modelId="{09A6C0C9-4B62-4EA4-9893-78F89D770663}" type="presParOf" srcId="{2558D990-BD69-41CC-9370-729EC02ECBC9}" destId="{98C01A62-D771-4BE9-856F-81F36886014E}" srcOrd="4" destOrd="0" presId="urn:microsoft.com/office/officeart/2005/8/layout/lProcess3"/>
    <dgm:cxn modelId="{190A33DD-7BF4-4F32-82FE-CCA03BD83911}" type="presParOf" srcId="{55A7D24B-5F13-4E93-8AF3-5FD4384E23C4}" destId="{A3B976F4-F0C4-4D4C-A987-057013BC8643}" srcOrd="3" destOrd="0" presId="urn:microsoft.com/office/officeart/2005/8/layout/lProcess3"/>
    <dgm:cxn modelId="{F07BD7AB-C548-4A7F-B8EA-276E6F33ED51}" type="presParOf" srcId="{55A7D24B-5F13-4E93-8AF3-5FD4384E23C4}" destId="{42707ADE-08E1-4A2B-84CE-221059D47503}" srcOrd="4" destOrd="0" presId="urn:microsoft.com/office/officeart/2005/8/layout/lProcess3"/>
    <dgm:cxn modelId="{A2B46AF0-316C-4947-9FC2-3FE958286A6E}" type="presParOf" srcId="{42707ADE-08E1-4A2B-84CE-221059D47503}" destId="{C7A1E743-220C-4B4D-8C12-FA31FBBB5578}" srcOrd="0" destOrd="0" presId="urn:microsoft.com/office/officeart/2005/8/layout/lProcess3"/>
    <dgm:cxn modelId="{096B1821-BB21-41EC-94ED-1AAB7876E050}" type="presParOf" srcId="{42707ADE-08E1-4A2B-84CE-221059D47503}" destId="{4CA77602-6212-4A7A-A345-B6C9C6582177}" srcOrd="1" destOrd="0" presId="urn:microsoft.com/office/officeart/2005/8/layout/lProcess3"/>
    <dgm:cxn modelId="{C425E79A-32EB-4B70-99F4-D5020A448D55}" type="presParOf" srcId="{42707ADE-08E1-4A2B-84CE-221059D47503}" destId="{05B8AA7D-6DEB-4BFE-BB3E-EB7D866AF0A5}" srcOrd="2" destOrd="0" presId="urn:microsoft.com/office/officeart/2005/8/layout/lProcess3"/>
    <dgm:cxn modelId="{1AB3491E-2B00-4D74-8006-11BEE5E03D19}" type="presParOf" srcId="{42707ADE-08E1-4A2B-84CE-221059D47503}" destId="{01C549CC-780B-4C6E-B29B-76E3FEEED845}" srcOrd="3" destOrd="0" presId="urn:microsoft.com/office/officeart/2005/8/layout/lProcess3"/>
    <dgm:cxn modelId="{5843A75A-F120-4FF7-AE6E-5A8212CA1223}" type="presParOf" srcId="{42707ADE-08E1-4A2B-84CE-221059D47503}" destId="{99603B84-BF1D-4778-AC41-5C438B4A41FC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B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0C5B28-A470-4D7B-BE3E-A7F4CD35FBD1}" type="datetimeFigureOut">
              <a:rPr lang="es-BO"/>
              <a:pPr>
                <a:defRPr/>
              </a:pPr>
              <a:t>07/04/2016</a:t>
            </a:fld>
            <a:endParaRPr lang="es-B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BO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B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B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006DFB-7878-4B21-9689-E21F278278AE}" type="slidenum">
              <a:rPr lang="es-BO"/>
              <a:pPr>
                <a:defRPr/>
              </a:pPr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729532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0E3FA2-82EE-494E-B1E9-A848B2E33911}" type="slidenum">
              <a:rPr lang="es-B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BO" dirty="0" smtClean="0"/>
          </a:p>
        </p:txBody>
      </p:sp>
    </p:spTree>
    <p:extLst>
      <p:ext uri="{BB962C8B-B14F-4D97-AF65-F5344CB8AC3E}">
        <p14:creationId xmlns:p14="http://schemas.microsoft.com/office/powerpoint/2010/main" val="4060335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06DFB-7878-4B21-9689-E21F278278AE}" type="slidenum">
              <a:rPr lang="es-BO" smtClean="0"/>
              <a:pPr>
                <a:defRPr/>
              </a:pPr>
              <a:t>2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27218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06DFB-7878-4B21-9689-E21F278278AE}" type="slidenum">
              <a:rPr lang="es-BO" smtClean="0"/>
              <a:pPr>
                <a:defRPr/>
              </a:pPr>
              <a:t>3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002191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0E3FA2-82EE-494E-B1E9-A848B2E33911}" type="slidenum">
              <a:rPr lang="es-B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BO" dirty="0" smtClean="0"/>
          </a:p>
        </p:txBody>
      </p:sp>
    </p:spTree>
    <p:extLst>
      <p:ext uri="{BB962C8B-B14F-4D97-AF65-F5344CB8AC3E}">
        <p14:creationId xmlns:p14="http://schemas.microsoft.com/office/powerpoint/2010/main" val="1637604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E90C4-7F04-4912-B1B6-D4C42B76ACE2}" type="datetimeFigureOut">
              <a:rPr lang="es-BO"/>
              <a:pPr>
                <a:defRPr/>
              </a:pPr>
              <a:t>07/04/2016</a:t>
            </a:fld>
            <a:endParaRPr lang="es-B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CF88F-D3CD-4CBD-A981-33899BA59AF2}" type="slidenum">
              <a:rPr lang="es-BO"/>
              <a:pPr>
                <a:defRPr/>
              </a:pPr>
              <a:t>‹Nº›</a:t>
            </a:fld>
            <a:endParaRPr lang="es-B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A3DF0-D204-44B2-AE60-0FB75CAE29C7}" type="datetimeFigureOut">
              <a:rPr lang="es-BO"/>
              <a:pPr>
                <a:defRPr/>
              </a:pPr>
              <a:t>07/04/2016</a:t>
            </a:fld>
            <a:endParaRPr lang="es-B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E4E7C-AFBA-4AF4-A021-14191762F5A7}" type="slidenum">
              <a:rPr lang="es-BO"/>
              <a:pPr>
                <a:defRPr/>
              </a:pPr>
              <a:t>‹Nº›</a:t>
            </a:fld>
            <a:endParaRPr lang="es-B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92EBB-8EA6-46CA-BF28-35DBF8CBF4B8}" type="datetimeFigureOut">
              <a:rPr lang="es-BO"/>
              <a:pPr>
                <a:defRPr/>
              </a:pPr>
              <a:t>07/04/2016</a:t>
            </a:fld>
            <a:endParaRPr lang="es-B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436AE-0838-4E27-B0DF-6F4869AC3172}" type="slidenum">
              <a:rPr lang="es-BO"/>
              <a:pPr>
                <a:defRPr/>
              </a:pPr>
              <a:t>‹Nº›</a:t>
            </a:fld>
            <a:endParaRPr lang="es-B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C9888-880B-48A5-B00F-D6EC1E4F1F0B}" type="datetimeFigureOut">
              <a:rPr lang="es-BO"/>
              <a:pPr>
                <a:defRPr/>
              </a:pPr>
              <a:t>07/04/2016</a:t>
            </a:fld>
            <a:endParaRPr lang="es-B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26EFD-C93F-4F91-B81D-5518F8FA2E13}" type="slidenum">
              <a:rPr lang="es-BO"/>
              <a:pPr>
                <a:defRPr/>
              </a:pPr>
              <a:t>‹Nº›</a:t>
            </a:fld>
            <a:endParaRPr lang="es-B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191D4-6263-401C-BC66-FB1F9C3DAB73}" type="datetimeFigureOut">
              <a:rPr lang="es-BO"/>
              <a:pPr>
                <a:defRPr/>
              </a:pPr>
              <a:t>07/04/2016</a:t>
            </a:fld>
            <a:endParaRPr lang="es-B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11D87-64DD-4B7F-B483-7D64DC6EFA4D}" type="slidenum">
              <a:rPr lang="es-BO"/>
              <a:pPr>
                <a:defRPr/>
              </a:pPr>
              <a:t>‹Nº›</a:t>
            </a:fld>
            <a:endParaRPr lang="es-B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4D57B-265B-413E-8CDF-0015E5FDE910}" type="datetimeFigureOut">
              <a:rPr lang="es-BO"/>
              <a:pPr>
                <a:defRPr/>
              </a:pPr>
              <a:t>07/04/2016</a:t>
            </a:fld>
            <a:endParaRPr lang="es-B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00A0D-D525-4867-AEF9-DF0FBE4C79D3}" type="slidenum">
              <a:rPr lang="es-BO"/>
              <a:pPr>
                <a:defRPr/>
              </a:pPr>
              <a:t>‹Nº›</a:t>
            </a:fld>
            <a:endParaRPr lang="es-B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BB7B3-F975-49FF-A437-528AD10B3909}" type="datetimeFigureOut">
              <a:rPr lang="es-BO"/>
              <a:pPr>
                <a:defRPr/>
              </a:pPr>
              <a:t>07/04/2016</a:t>
            </a:fld>
            <a:endParaRPr lang="es-BO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D27A7-EBE4-40EB-B62F-F2C213D7C3E6}" type="slidenum">
              <a:rPr lang="es-BO"/>
              <a:pPr>
                <a:defRPr/>
              </a:pPr>
              <a:t>‹Nº›</a:t>
            </a:fld>
            <a:endParaRPr lang="es-B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FC6B5-9B6E-41BE-9BFD-760B37E105B9}" type="datetimeFigureOut">
              <a:rPr lang="es-BO"/>
              <a:pPr>
                <a:defRPr/>
              </a:pPr>
              <a:t>07/04/2016</a:t>
            </a:fld>
            <a:endParaRPr lang="es-B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8DCF4-0F84-4C8D-8672-E9FA3F24CCEB}" type="slidenum">
              <a:rPr lang="es-BO"/>
              <a:pPr>
                <a:defRPr/>
              </a:pPr>
              <a:t>‹Nº›</a:t>
            </a:fld>
            <a:endParaRPr lang="es-B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603F6-A30A-4792-89F6-FA648CDE5C99}" type="datetimeFigureOut">
              <a:rPr lang="es-BO"/>
              <a:pPr>
                <a:defRPr/>
              </a:pPr>
              <a:t>07/04/2016</a:t>
            </a:fld>
            <a:endParaRPr lang="es-BO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1D5E8-599B-4639-A6BE-9F606BD7A030}" type="slidenum">
              <a:rPr lang="es-BO"/>
              <a:pPr>
                <a:defRPr/>
              </a:pPr>
              <a:t>‹Nº›</a:t>
            </a:fld>
            <a:endParaRPr lang="es-B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9913E-9676-4089-A6B5-326462F5F938}" type="datetimeFigureOut">
              <a:rPr lang="es-BO"/>
              <a:pPr>
                <a:defRPr/>
              </a:pPr>
              <a:t>07/04/2016</a:t>
            </a:fld>
            <a:endParaRPr lang="es-B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CA9E5-27EE-4EDB-B493-C37F19C3270D}" type="slidenum">
              <a:rPr lang="es-BO"/>
              <a:pPr>
                <a:defRPr/>
              </a:pPr>
              <a:t>‹Nº›</a:t>
            </a:fld>
            <a:endParaRPr lang="es-B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B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C535-D93E-452D-AD7B-3D2D75665D46}" type="datetimeFigureOut">
              <a:rPr lang="es-BO"/>
              <a:pPr>
                <a:defRPr/>
              </a:pPr>
              <a:t>07/04/2016</a:t>
            </a:fld>
            <a:endParaRPr lang="es-B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B1E49-E95F-4432-84C0-E6E47732E71E}" type="slidenum">
              <a:rPr lang="es-BO"/>
              <a:pPr>
                <a:defRPr/>
              </a:pPr>
              <a:t>‹Nº›</a:t>
            </a:fld>
            <a:endParaRPr lang="es-B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B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FD02FE-772C-4CF5-AF6B-C76ADEB399F7}" type="datetimeFigureOut">
              <a:rPr lang="es-BO"/>
              <a:pPr>
                <a:defRPr/>
              </a:pPr>
              <a:t>07/04/2016</a:t>
            </a:fld>
            <a:endParaRPr lang="es-B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B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C79487-D246-4D2F-991A-83DF7EF51A55}" type="slidenum">
              <a:rPr lang="es-BO"/>
              <a:pPr>
                <a:defRPr/>
              </a:pPr>
              <a:t>‹Nº›</a:t>
            </a:fld>
            <a:endParaRPr lang="es-B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18107" y="6099214"/>
            <a:ext cx="5610510" cy="369332"/>
          </a:xfrm>
          <a:prstGeom prst="rect">
            <a:avLst/>
          </a:prstGeom>
          <a:gradFill flip="none" rotWithShape="0">
            <a:gsLst>
              <a:gs pos="100000">
                <a:schemeClr val="accent6">
                  <a:lumMod val="20000"/>
                  <a:lumOff val="80000"/>
                </a:schemeClr>
              </a:gs>
              <a:gs pos="15000">
                <a:schemeClr val="accent6">
                  <a:lumMod val="20000"/>
                  <a:lumOff val="80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BO" dirty="0">
                <a:latin typeface="Arial" pitchFamily="34" charset="0"/>
                <a:cs typeface="Arial" pitchFamily="34" charset="0"/>
              </a:rPr>
              <a:t>                                                         </a:t>
            </a:r>
            <a:r>
              <a:rPr lang="es-BO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pic>
        <p:nvPicPr>
          <p:cNvPr id="3077" name="Imagen 5" descr="Muestra 2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07504" y="3284984"/>
            <a:ext cx="9001156" cy="49699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BO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BO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281738"/>
            <a:ext cx="31877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BO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Junio, 2015</a:t>
            </a:r>
          </a:p>
        </p:txBody>
      </p:sp>
      <p:pic>
        <p:nvPicPr>
          <p:cNvPr id="3082" name="Picture 2" descr="D:\CMONTES WORK FILE\UTILITARIOS\Logo S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63" y="36513"/>
            <a:ext cx="261143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610035" y="893496"/>
            <a:ext cx="6045078" cy="369332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28000"/>
                </a:schemeClr>
              </a:gs>
              <a:gs pos="54000">
                <a:schemeClr val="accent3">
                  <a:lumMod val="20000"/>
                  <a:lumOff val="80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BO" dirty="0">
                <a:latin typeface="Arial" pitchFamily="34" charset="0"/>
                <a:cs typeface="Arial" pitchFamily="34" charset="0"/>
              </a:rPr>
              <a:t>                                                         </a:t>
            </a:r>
            <a:r>
              <a:rPr lang="es-BO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609686" y="1271881"/>
            <a:ext cx="5610510" cy="369332"/>
          </a:xfrm>
          <a:prstGeom prst="rect">
            <a:avLst/>
          </a:prstGeom>
          <a:gradFill flip="none" rotWithShape="0">
            <a:gsLst>
              <a:gs pos="100000">
                <a:schemeClr val="accent6">
                  <a:lumMod val="20000"/>
                  <a:lumOff val="80000"/>
                </a:schemeClr>
              </a:gs>
              <a:gs pos="15000">
                <a:schemeClr val="accent6">
                  <a:lumMod val="20000"/>
                  <a:lumOff val="80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BO" dirty="0">
                <a:latin typeface="Arial" pitchFamily="34" charset="0"/>
                <a:cs typeface="Arial" pitchFamily="34" charset="0"/>
              </a:rPr>
              <a:t>                                                         </a:t>
            </a:r>
            <a:r>
              <a:rPr lang="es-BO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628141" y="515111"/>
            <a:ext cx="6389110" cy="369332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28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BO" dirty="0">
                <a:latin typeface="Arial" pitchFamily="34" charset="0"/>
                <a:cs typeface="Arial" pitchFamily="34" charset="0"/>
              </a:rPr>
              <a:t>                                                         </a:t>
            </a:r>
            <a:r>
              <a:rPr lang="es-BO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8106" y="5720829"/>
            <a:ext cx="6045078" cy="369332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28000"/>
                </a:schemeClr>
              </a:gs>
              <a:gs pos="54000">
                <a:schemeClr val="accent3">
                  <a:lumMod val="20000"/>
                  <a:lumOff val="80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BO" dirty="0">
                <a:latin typeface="Arial" pitchFamily="34" charset="0"/>
                <a:cs typeface="Arial" pitchFamily="34" charset="0"/>
              </a:rPr>
              <a:t>                                                         </a:t>
            </a:r>
            <a:r>
              <a:rPr lang="es-BO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7159" y="5342444"/>
            <a:ext cx="6443428" cy="369332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28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BO" dirty="0">
                <a:latin typeface="Arial" pitchFamily="34" charset="0"/>
                <a:cs typeface="Arial" pitchFamily="34" charset="0"/>
              </a:rPr>
              <a:t>                                                         </a:t>
            </a:r>
            <a:r>
              <a:rPr lang="es-BO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5" descr="Muestra 2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11 Diagrama"/>
          <p:cNvGraphicFramePr/>
          <p:nvPr/>
        </p:nvGraphicFramePr>
        <p:xfrm>
          <a:off x="579907" y="1454727"/>
          <a:ext cx="8562109" cy="514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9 Rectángulo"/>
          <p:cNvSpPr/>
          <p:nvPr/>
        </p:nvSpPr>
        <p:spPr>
          <a:xfrm>
            <a:off x="3635896" y="2982431"/>
            <a:ext cx="2376264" cy="210826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9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Narrow" pitchFamily="34" charset="0"/>
            </a:endParaRPr>
          </a:p>
          <a:p>
            <a:pPr algn="ctr"/>
            <a:r>
              <a:rPr lang="es-ES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Narrow" pitchFamily="34" charset="0"/>
              </a:rPr>
              <a:t>650</a:t>
            </a:r>
          </a:p>
          <a:p>
            <a:pPr algn="ctr"/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Apoyos Técnicos</a:t>
            </a:r>
            <a:endParaRPr lang="es-ES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Narrow" pitchFamily="34" charset="0"/>
            </a:endParaRPr>
          </a:p>
          <a:p>
            <a:pPr algn="ctr"/>
            <a:endParaRPr lang="es-ES" sz="1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Narrow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635896" y="2996952"/>
            <a:ext cx="2520280" cy="201593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9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Narrow" pitchFamily="34" charset="0"/>
            </a:endParaRPr>
          </a:p>
          <a:p>
            <a:pPr algn="ctr"/>
            <a:r>
              <a:rPr lang="es-ES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Narrow" pitchFamily="34" charset="0"/>
              </a:rPr>
              <a:t>69</a:t>
            </a:r>
          </a:p>
          <a:p>
            <a:pPr algn="ctr"/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Documentos</a:t>
            </a:r>
            <a:endParaRPr lang="es-ES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Narrow" pitchFamily="34" charset="0"/>
            </a:endParaRPr>
          </a:p>
          <a:p>
            <a:pPr algn="ctr"/>
            <a:endParaRPr lang="es-ES" sz="1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Narrow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20072" y="202407"/>
            <a:ext cx="7067550" cy="922337"/>
          </a:xfr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s-BO" sz="3600" b="1" dirty="0" smtClean="0">
                <a:latin typeface="Arial Narrow" pitchFamily="34" charset="0"/>
              </a:rPr>
              <a:t>Ámbitos de acción</a:t>
            </a:r>
            <a:endParaRPr lang="es-BO" sz="3600" b="1" dirty="0">
              <a:latin typeface="Arial Narrow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084168" y="1196752"/>
            <a:ext cx="2448272" cy="16561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s-BO" sz="1200" dirty="0" smtClean="0">
                <a:latin typeface="Arial Black" pitchFamily="34" charset="0"/>
              </a:rPr>
              <a:t> Conciliación de Conflicto competencial en Electrificación Rural.</a:t>
            </a:r>
          </a:p>
          <a:p>
            <a:pPr algn="just">
              <a:buFont typeface="Arial" pitchFamily="34" charset="0"/>
              <a:buChar char="•"/>
            </a:pPr>
            <a:r>
              <a:rPr lang="es-BO" sz="1200" dirty="0" smtClean="0">
                <a:latin typeface="Arial Black" pitchFamily="34" charset="0"/>
              </a:rPr>
              <a:t> 13 Sectores analizados en sus alcances.</a:t>
            </a:r>
          </a:p>
          <a:p>
            <a:pPr algn="just"/>
            <a:endParaRPr lang="es-BO" sz="1200" dirty="0" smtClean="0">
              <a:latin typeface="Arial Black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084168" y="4941168"/>
            <a:ext cx="2664296" cy="16561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s-BO" sz="1200" dirty="0" smtClean="0">
                <a:latin typeface="Arial Black" pitchFamily="34" charset="0"/>
              </a:rPr>
              <a:t>Elaboración de “Propuesta Técnica de Diálogo Rumbo al  Pacto Fiscal.</a:t>
            </a:r>
          </a:p>
          <a:p>
            <a:pPr algn="just">
              <a:buFont typeface="Arial" pitchFamily="34" charset="0"/>
              <a:buChar char="•"/>
            </a:pPr>
            <a:r>
              <a:rPr lang="es-BO" sz="1200" dirty="0" smtClean="0">
                <a:latin typeface="Arial Black" pitchFamily="34" charset="0"/>
              </a:rPr>
              <a:t>Herramientas de costeo y tributos para los GGAA.</a:t>
            </a:r>
          </a:p>
          <a:p>
            <a:pPr algn="just">
              <a:buFont typeface="Arial" pitchFamily="34" charset="0"/>
              <a:buChar char="•"/>
            </a:pPr>
            <a:r>
              <a:rPr lang="es-BO" sz="1200" dirty="0" smtClean="0">
                <a:latin typeface="Arial Black" pitchFamily="34" charset="0"/>
              </a:rPr>
              <a:t>Estado situación económico financiero (2).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11560" y="4941168"/>
            <a:ext cx="3096344" cy="16561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s-BO" sz="1200" dirty="0" smtClean="0">
                <a:solidFill>
                  <a:srgbClr val="FF0000"/>
                </a:solidFill>
                <a:latin typeface="Arial Black" pitchFamily="34" charset="0"/>
              </a:rPr>
              <a:t>Estado de situación de las Autonomías (3).</a:t>
            </a:r>
          </a:p>
          <a:p>
            <a:pPr algn="just">
              <a:buFont typeface="Arial" pitchFamily="34" charset="0"/>
              <a:buChar char="•"/>
            </a:pPr>
            <a:r>
              <a:rPr lang="es-BO" sz="1200" dirty="0" smtClean="0">
                <a:latin typeface="Arial Black" pitchFamily="34" charset="0"/>
              </a:rPr>
              <a:t>Fichas informativas de los GGAA.</a:t>
            </a:r>
          </a:p>
          <a:p>
            <a:pPr algn="just">
              <a:buFont typeface="Arial" pitchFamily="34" charset="0"/>
              <a:buChar char="•"/>
            </a:pPr>
            <a:r>
              <a:rPr lang="es-BO" sz="1200" dirty="0" smtClean="0">
                <a:latin typeface="Arial Black" pitchFamily="34" charset="0"/>
              </a:rPr>
              <a:t>7 boletines de análisis y estadísticas.</a:t>
            </a:r>
          </a:p>
          <a:p>
            <a:pPr algn="just">
              <a:buFont typeface="Arial" pitchFamily="34" charset="0"/>
              <a:buChar char="•"/>
            </a:pPr>
            <a:endParaRPr lang="es-BO" sz="1200" dirty="0" smtClean="0">
              <a:latin typeface="Arial Black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83568" y="1268760"/>
            <a:ext cx="2880320" cy="15841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s-BO" sz="1200" b="1" dirty="0" smtClean="0">
                <a:latin typeface="Arial Black" pitchFamily="34" charset="0"/>
                <a:cs typeface="Aharoni" pitchFamily="2" charset="-79"/>
              </a:rPr>
              <a:t> Aplicación</a:t>
            </a:r>
            <a:r>
              <a:rPr lang="es-BO" sz="1200" dirty="0" smtClean="0">
                <a:latin typeface="Arial Black" pitchFamily="34" charset="0"/>
                <a:cs typeface="Aharoni" pitchFamily="2" charset="-79"/>
              </a:rPr>
              <a:t> que permite que los GGAA registren normas de manera virtual.</a:t>
            </a:r>
          </a:p>
          <a:p>
            <a:pPr algn="just">
              <a:buFont typeface="Arial" pitchFamily="34" charset="0"/>
              <a:buChar char="•"/>
            </a:pPr>
            <a:r>
              <a:rPr lang="es-BO" sz="1200" dirty="0" smtClean="0">
                <a:latin typeface="Arial Black" pitchFamily="34" charset="0"/>
                <a:cs typeface="Aharoni" pitchFamily="2" charset="-79"/>
              </a:rPr>
              <a:t> 5.730 normas registradas en el SINA. </a:t>
            </a:r>
          </a:p>
          <a:p>
            <a:pPr algn="just">
              <a:buFont typeface="Arial" pitchFamily="34" charset="0"/>
              <a:buChar char="•"/>
            </a:pPr>
            <a:r>
              <a:rPr lang="es-BO" sz="1200" dirty="0" smtClean="0">
                <a:latin typeface="Arial Black" pitchFamily="34" charset="0"/>
                <a:cs typeface="Aharoni" pitchFamily="2" charset="-79"/>
              </a:rPr>
              <a:t> 3.825 Analizadas.</a:t>
            </a:r>
          </a:p>
          <a:p>
            <a:pPr algn="just">
              <a:buFont typeface="Arial" pitchFamily="34" charset="0"/>
              <a:buChar char="•"/>
            </a:pPr>
            <a:r>
              <a:rPr lang="es-BO" sz="1200" dirty="0" smtClean="0">
                <a:latin typeface="Arial Black" pitchFamily="34" charset="0"/>
                <a:cs typeface="Aharoni" pitchFamily="2" charset="-79"/>
              </a:rPr>
              <a:t>(CD interactivo).</a:t>
            </a:r>
            <a:endParaRPr lang="es-BO" sz="1200" dirty="0"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0" grpId="0" animBg="1"/>
      <p:bldP spid="11" grpId="0" animBg="1"/>
      <p:bldP spid="2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 descr="Muestra 2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3039144" y="274638"/>
            <a:ext cx="8229600" cy="7060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Metodologías</a:t>
            </a:r>
            <a:endParaRPr kumimoji="0" lang="es-BO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251520" y="1052736"/>
          <a:ext cx="835292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F22406-06B7-4DFE-B48E-6F9CCD909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9124AD5-5E38-498D-8DA4-F7260F2E4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A1E743-220C-4B4D-8C12-FA31FBBB5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96EC51D-E0B4-4E8E-8F55-F36305099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6434841-BD68-4F7D-B97E-308326360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BBE0B53-AEB1-465F-868C-D7A985F19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8C01A62-D771-4BE9-856F-81F368860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B8AA7D-6DEB-4BFE-BB3E-EB7D866AF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9603B84-BF1D-4778-AC41-5C438B4A4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8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5" descr="Muestra 2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2068"/>
          </a:xfrm>
          <a:prstGeom prst="rect">
            <a:avLst/>
          </a:prstGeom>
        </p:spPr>
      </p:pic>
      <p:sp>
        <p:nvSpPr>
          <p:cNvPr id="13" name="1 Título"/>
          <p:cNvSpPr txBox="1">
            <a:spLocks/>
          </p:cNvSpPr>
          <p:nvPr/>
        </p:nvSpPr>
        <p:spPr bwMode="auto">
          <a:xfrm>
            <a:off x="2967136" y="332656"/>
            <a:ext cx="6176864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s-BO" sz="3600" b="1" dirty="0" smtClean="0">
                <a:latin typeface="Arial Narrow" pitchFamily="34" charset="0"/>
                <a:ea typeface="+mj-ea"/>
                <a:cs typeface="+mj-cs"/>
              </a:rPr>
              <a:t>Sistema de Información de la Bolivia Autonómica SIBA</a:t>
            </a:r>
            <a:endParaRPr lang="es-BO" sz="3600" b="1" dirty="0"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564904"/>
            <a:ext cx="4753582" cy="380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6980" t="38016" r="22482" b="13750"/>
          <a:stretch>
            <a:fillRect/>
          </a:stretch>
        </p:blipFill>
        <p:spPr bwMode="auto">
          <a:xfrm>
            <a:off x="5111552" y="2132856"/>
            <a:ext cx="4032448" cy="240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348880"/>
            <a:ext cx="2002385" cy="2664296"/>
          </a:xfrm>
          <a:prstGeom prst="rect">
            <a:avLst/>
          </a:prstGeom>
          <a:noFill/>
          <a:effectLst>
            <a:outerShdw blurRad="40005" dist="25400" dir="5400000" sx="103000" sy="103000" algn="t" rotWithShape="0">
              <a:schemeClr val="tx1">
                <a:lumMod val="50000"/>
                <a:lumOff val="50000"/>
                <a:alpha val="35000"/>
              </a:schemeClr>
            </a:outerShdw>
          </a:effectLst>
          <a:scene3d>
            <a:camera prst="isometricOffAxis1Right"/>
            <a:lightRig rig="threePt" dir="t">
              <a:rot lat="0" lon="0" rev="1200000"/>
            </a:lightRig>
          </a:scene3d>
          <a:sp3d extrusionH="635000" contourW="19050">
            <a:bevelT w="165100" h="88900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19195" t="31500" r="23219" b="12392"/>
          <a:stretch>
            <a:fillRect/>
          </a:stretch>
        </p:blipFill>
        <p:spPr bwMode="auto">
          <a:xfrm>
            <a:off x="5004048" y="2420888"/>
            <a:ext cx="3888432" cy="284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5555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Muestra 2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8"/>
            <a:ext cx="9144000" cy="6872068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4031432" y="0"/>
            <a:ext cx="511256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0" y="404664"/>
            <a:ext cx="4114800" cy="576064"/>
          </a:xfr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s-BO" sz="3600" b="1" dirty="0" smtClean="0">
                <a:latin typeface="Arial Narrow" pitchFamily="34" charset="0"/>
              </a:rPr>
              <a:t>Próximamente</a:t>
            </a:r>
            <a:endParaRPr lang="es-BO" sz="3600" b="1" dirty="0">
              <a:latin typeface="Arial Narrow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371422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RightFacing"/>
            <a:lightRig rig="threePt" dir="t"/>
          </a:scene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57609" t="21266" r="14130" b="32334"/>
          <a:stretch>
            <a:fillRect/>
          </a:stretch>
        </p:blipFill>
        <p:spPr bwMode="auto">
          <a:xfrm>
            <a:off x="4355976" y="1124744"/>
            <a:ext cx="3456384" cy="3190508"/>
          </a:xfrm>
          <a:prstGeom prst="rect">
            <a:avLst/>
          </a:prstGeom>
          <a:ln/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1" name="Picture 2" descr="C:\Users\Pablo Vargas\Desktop\CD Danie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57192"/>
            <a:ext cx="1409430" cy="141518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 l="20986" t="9469" r="20586" b="14735"/>
          <a:stretch>
            <a:fillRect/>
          </a:stretch>
        </p:blipFill>
        <p:spPr bwMode="auto">
          <a:xfrm>
            <a:off x="683568" y="3717032"/>
            <a:ext cx="3551471" cy="259026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scene3d>
            <a:camera prst="perspectiveHeroicExtremeRightFacing"/>
            <a:lightRig rig="threePt" dir="t"/>
          </a:scene3d>
        </p:spPr>
      </p:pic>
      <p:pic>
        <p:nvPicPr>
          <p:cNvPr id="12" name="11 Imagen" descr="SEAGATE 3.0 US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4293096"/>
            <a:ext cx="3048000" cy="3238500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4283968" y="4815642"/>
            <a:ext cx="26642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rPr>
              <a:t>Open data</a:t>
            </a:r>
            <a:endParaRPr lang="es-ES" sz="54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12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 descr="Muestra 2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2068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3347864" y="3068960"/>
            <a:ext cx="5796136" cy="3789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2" name="11 Rectángulo"/>
          <p:cNvSpPr/>
          <p:nvPr/>
        </p:nvSpPr>
        <p:spPr>
          <a:xfrm>
            <a:off x="0" y="0"/>
            <a:ext cx="5724128" cy="4005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96136" y="332656"/>
            <a:ext cx="5472608" cy="648072"/>
          </a:xfr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s-BO" sz="3600" b="1" dirty="0" smtClean="0">
                <a:latin typeface="Arial Narrow" pitchFamily="34" charset="0"/>
              </a:rPr>
              <a:t>SEA en línea</a:t>
            </a:r>
            <a:endParaRPr lang="es-BO" sz="3600" b="1" dirty="0">
              <a:latin typeface="Arial Narrow" pitchFamily="34" charset="0"/>
            </a:endParaRPr>
          </a:p>
        </p:txBody>
      </p:sp>
      <p:pic>
        <p:nvPicPr>
          <p:cNvPr id="7" name="6 Imagen" descr="web-application-develop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988840"/>
            <a:ext cx="4502299" cy="3170633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355065" y="1412776"/>
            <a:ext cx="33217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24 módulos</a:t>
            </a:r>
          </a:p>
          <a:p>
            <a:pPr algn="ctr"/>
            <a:r>
              <a:rPr lang="es-ES" sz="4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70 cursos</a:t>
            </a:r>
            <a:endParaRPr lang="es-ES" sz="44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419872" y="5085184"/>
            <a:ext cx="547649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Asistencia técnica </a:t>
            </a:r>
          </a:p>
          <a:p>
            <a:pPr algn="ctr"/>
            <a:r>
              <a:rPr lang="es-ES" sz="40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Virtual 350 Gobiernos</a:t>
            </a:r>
            <a:endParaRPr lang="es-ES" sz="40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13" name="Picture 2" descr="D:\CMONTES WORK FILE\UTILITARIOS\Logo S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63" y="36513"/>
            <a:ext cx="1242169" cy="112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18107" y="6099214"/>
            <a:ext cx="5610510" cy="369332"/>
          </a:xfrm>
          <a:prstGeom prst="rect">
            <a:avLst/>
          </a:prstGeom>
          <a:gradFill flip="none" rotWithShape="0">
            <a:gsLst>
              <a:gs pos="100000">
                <a:schemeClr val="accent6">
                  <a:lumMod val="20000"/>
                  <a:lumOff val="80000"/>
                </a:schemeClr>
              </a:gs>
              <a:gs pos="15000">
                <a:schemeClr val="accent6">
                  <a:lumMod val="20000"/>
                  <a:lumOff val="80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BO" dirty="0">
                <a:latin typeface="Arial" pitchFamily="34" charset="0"/>
                <a:cs typeface="Arial" pitchFamily="34" charset="0"/>
              </a:rPr>
              <a:t>                                                         </a:t>
            </a:r>
            <a:r>
              <a:rPr lang="es-BO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pic>
        <p:nvPicPr>
          <p:cNvPr id="3077" name="Imagen 5" descr="Muestra 2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07504" y="3204065"/>
            <a:ext cx="9001156" cy="658835"/>
          </a:xfrm>
          <a:prstGeom prst="rect">
            <a:avLst/>
          </a:prstGeom>
          <a:gradFill flip="none" rotWithShape="0">
            <a:gsLst>
              <a:gs pos="9000">
                <a:schemeClr val="accent1">
                  <a:tint val="10000"/>
                  <a:satMod val="300000"/>
                </a:schemeClr>
              </a:gs>
              <a:gs pos="100000">
                <a:srgbClr val="0070C0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anchor="ctr"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BO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BO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Gracias por su atención</a:t>
            </a:r>
            <a:endParaRPr lang="es-B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281738"/>
            <a:ext cx="31877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BO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Junio, 2015</a:t>
            </a:r>
          </a:p>
        </p:txBody>
      </p:sp>
      <p:pic>
        <p:nvPicPr>
          <p:cNvPr id="3082" name="Picture 2" descr="D:\CMONTES WORK FILE\UTILITARIOS\Logo S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63" y="36513"/>
            <a:ext cx="261143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610035" y="893496"/>
            <a:ext cx="6045078" cy="369332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28000"/>
                </a:schemeClr>
              </a:gs>
              <a:gs pos="54000">
                <a:schemeClr val="accent3">
                  <a:lumMod val="20000"/>
                  <a:lumOff val="80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BO" dirty="0">
                <a:latin typeface="Arial" pitchFamily="34" charset="0"/>
                <a:cs typeface="Arial" pitchFamily="34" charset="0"/>
              </a:rPr>
              <a:t>                                                         </a:t>
            </a:r>
            <a:r>
              <a:rPr lang="es-BO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609686" y="1271881"/>
            <a:ext cx="5610510" cy="369332"/>
          </a:xfrm>
          <a:prstGeom prst="rect">
            <a:avLst/>
          </a:prstGeom>
          <a:gradFill flip="none" rotWithShape="0">
            <a:gsLst>
              <a:gs pos="100000">
                <a:schemeClr val="accent6">
                  <a:lumMod val="20000"/>
                  <a:lumOff val="80000"/>
                </a:schemeClr>
              </a:gs>
              <a:gs pos="15000">
                <a:schemeClr val="accent6">
                  <a:lumMod val="20000"/>
                  <a:lumOff val="80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BO" dirty="0">
                <a:latin typeface="Arial" pitchFamily="34" charset="0"/>
                <a:cs typeface="Arial" pitchFamily="34" charset="0"/>
              </a:rPr>
              <a:t>                                                         </a:t>
            </a:r>
            <a:r>
              <a:rPr lang="es-BO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628141" y="515111"/>
            <a:ext cx="6389110" cy="369332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28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BO" dirty="0">
                <a:latin typeface="Arial" pitchFamily="34" charset="0"/>
                <a:cs typeface="Arial" pitchFamily="34" charset="0"/>
              </a:rPr>
              <a:t>                                                         </a:t>
            </a:r>
            <a:r>
              <a:rPr lang="es-BO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8106" y="5720829"/>
            <a:ext cx="6045078" cy="369332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28000"/>
                </a:schemeClr>
              </a:gs>
              <a:gs pos="54000">
                <a:schemeClr val="accent3">
                  <a:lumMod val="20000"/>
                  <a:lumOff val="80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BO" dirty="0">
                <a:latin typeface="Arial" pitchFamily="34" charset="0"/>
                <a:cs typeface="Arial" pitchFamily="34" charset="0"/>
              </a:rPr>
              <a:t>                                                         </a:t>
            </a:r>
            <a:r>
              <a:rPr lang="es-BO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7159" y="5342444"/>
            <a:ext cx="6443428" cy="369332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28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BO" dirty="0">
                <a:latin typeface="Arial" pitchFamily="34" charset="0"/>
                <a:cs typeface="Arial" pitchFamily="34" charset="0"/>
              </a:rPr>
              <a:t>                                                         </a:t>
            </a:r>
            <a:r>
              <a:rPr lang="es-BO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3271</TotalTime>
  <Words>227</Words>
  <Application>Microsoft Office PowerPoint</Application>
  <PresentationFormat>Presentación en pantalla (4:3)</PresentationFormat>
  <Paragraphs>62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Aharoni</vt:lpstr>
      <vt:lpstr>Arial</vt:lpstr>
      <vt:lpstr>Arial Black</vt:lpstr>
      <vt:lpstr>Arial Narrow</vt:lpstr>
      <vt:lpstr>Arial Rounded MT Bold</vt:lpstr>
      <vt:lpstr>Calibri</vt:lpstr>
      <vt:lpstr>Tema de Office</vt:lpstr>
      <vt:lpstr>Presentación de PowerPoint</vt:lpstr>
      <vt:lpstr>Ámbitos de acción</vt:lpstr>
      <vt:lpstr>Presentación de PowerPoint</vt:lpstr>
      <vt:lpstr>Presentación de PowerPoint</vt:lpstr>
      <vt:lpstr>Próximamente</vt:lpstr>
      <vt:lpstr>SEA en línea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Cesar Orlando Guerrero Carillo</dc:creator>
  <cp:lastModifiedBy>Patricia Collyer Canales</cp:lastModifiedBy>
  <cp:revision>267</cp:revision>
  <dcterms:created xsi:type="dcterms:W3CDTF">2014-10-21T19:55:56Z</dcterms:created>
  <dcterms:modified xsi:type="dcterms:W3CDTF">2016-04-07T13:14:14Z</dcterms:modified>
</cp:coreProperties>
</file>